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4.xml" ContentType="application/inkml+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32"/>
  </p:notesMasterIdLst>
  <p:sldIdLst>
    <p:sldId id="256" r:id="rId2"/>
    <p:sldId id="289" r:id="rId3"/>
    <p:sldId id="268" r:id="rId4"/>
    <p:sldId id="267" r:id="rId5"/>
    <p:sldId id="269" r:id="rId6"/>
    <p:sldId id="290" r:id="rId7"/>
    <p:sldId id="259" r:id="rId8"/>
    <p:sldId id="291" r:id="rId9"/>
    <p:sldId id="260" r:id="rId10"/>
    <p:sldId id="261" r:id="rId11"/>
    <p:sldId id="270" r:id="rId12"/>
    <p:sldId id="262" r:id="rId13"/>
    <p:sldId id="263" r:id="rId14"/>
    <p:sldId id="264" r:id="rId15"/>
    <p:sldId id="271" r:id="rId16"/>
    <p:sldId id="286" r:id="rId17"/>
    <p:sldId id="277" r:id="rId18"/>
    <p:sldId id="272" r:id="rId19"/>
    <p:sldId id="273" r:id="rId20"/>
    <p:sldId id="274" r:id="rId21"/>
    <p:sldId id="275" r:id="rId22"/>
    <p:sldId id="292" r:id="rId23"/>
    <p:sldId id="279" r:id="rId24"/>
    <p:sldId id="281" r:id="rId25"/>
    <p:sldId id="294" r:id="rId26"/>
    <p:sldId id="285" r:id="rId27"/>
    <p:sldId id="284" r:id="rId28"/>
    <p:sldId id="276" r:id="rId29"/>
    <p:sldId id="280" r:id="rId30"/>
    <p:sldId id="2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A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1EBC7A-EFBF-724D-9947-61116739A881}" v="133" dt="2023-12-07T00:20:12.4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7"/>
  </p:normalViewPr>
  <p:slideViewPr>
    <p:cSldViewPr snapToGrid="0">
      <p:cViewPr varScale="1">
        <p:scale>
          <a:sx n="104" d="100"/>
          <a:sy n="104" d="100"/>
        </p:scale>
        <p:origin x="89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3.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2DA707-1C69-4AC4-AB85-306EE506411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411BCB0E-6CE8-49F9-862A-2811B05C9D00}">
      <dgm:prSet/>
      <dgm:spPr/>
      <dgm:t>
        <a:bodyPr/>
        <a:lstStyle/>
        <a:p>
          <a:pPr>
            <a:lnSpc>
              <a:spcPct val="100000"/>
            </a:lnSpc>
          </a:pPr>
          <a:r>
            <a:rPr lang="en-US"/>
            <a:t>U.S. Food and Drug Administration</a:t>
          </a:r>
        </a:p>
      </dgm:t>
    </dgm:pt>
    <dgm:pt modelId="{E21929A9-2ECD-4548-BDC7-003B5650C144}" type="parTrans" cxnId="{1F43977E-90DA-42E2-B769-9500F9FE7501}">
      <dgm:prSet/>
      <dgm:spPr/>
      <dgm:t>
        <a:bodyPr/>
        <a:lstStyle/>
        <a:p>
          <a:endParaRPr lang="en-US"/>
        </a:p>
      </dgm:t>
    </dgm:pt>
    <dgm:pt modelId="{31F6733F-4A35-49BB-B03C-F441EB2D758C}" type="sibTrans" cxnId="{1F43977E-90DA-42E2-B769-9500F9FE7501}">
      <dgm:prSet/>
      <dgm:spPr/>
      <dgm:t>
        <a:bodyPr/>
        <a:lstStyle/>
        <a:p>
          <a:pPr>
            <a:lnSpc>
              <a:spcPct val="100000"/>
            </a:lnSpc>
          </a:pPr>
          <a:endParaRPr lang="en-US"/>
        </a:p>
      </dgm:t>
    </dgm:pt>
    <dgm:pt modelId="{206FC955-DFE2-4220-80C6-2CF3D802C85F}">
      <dgm:prSet/>
      <dgm:spPr/>
      <dgm:t>
        <a:bodyPr/>
        <a:lstStyle/>
        <a:p>
          <a:pPr>
            <a:lnSpc>
              <a:spcPct val="100000"/>
            </a:lnSpc>
          </a:pPr>
          <a:r>
            <a:rPr lang="en-US"/>
            <a:t>Center for Devices and Radiological Health</a:t>
          </a:r>
        </a:p>
      </dgm:t>
    </dgm:pt>
    <dgm:pt modelId="{CFBA226D-288F-433E-8C79-32BE53D19394}" type="parTrans" cxnId="{194A7F5E-3FE4-49BD-9144-034207B4A77E}">
      <dgm:prSet/>
      <dgm:spPr/>
      <dgm:t>
        <a:bodyPr/>
        <a:lstStyle/>
        <a:p>
          <a:endParaRPr lang="en-US"/>
        </a:p>
      </dgm:t>
    </dgm:pt>
    <dgm:pt modelId="{66B53349-0AC1-4A2D-96D9-A0DCA84F7D67}" type="sibTrans" cxnId="{194A7F5E-3FE4-49BD-9144-034207B4A77E}">
      <dgm:prSet/>
      <dgm:spPr/>
      <dgm:t>
        <a:bodyPr/>
        <a:lstStyle/>
        <a:p>
          <a:pPr>
            <a:lnSpc>
              <a:spcPct val="100000"/>
            </a:lnSpc>
          </a:pPr>
          <a:endParaRPr lang="en-US"/>
        </a:p>
      </dgm:t>
    </dgm:pt>
    <dgm:pt modelId="{5012A76C-D133-4DDB-A07D-1F15365C2B51}">
      <dgm:prSet/>
      <dgm:spPr/>
      <dgm:t>
        <a:bodyPr/>
        <a:lstStyle/>
        <a:p>
          <a:pPr>
            <a:lnSpc>
              <a:spcPct val="100000"/>
            </a:lnSpc>
          </a:pPr>
          <a:r>
            <a:rPr lang="en-US"/>
            <a:t>Office of Science and Engineering Laboratories</a:t>
          </a:r>
        </a:p>
      </dgm:t>
    </dgm:pt>
    <dgm:pt modelId="{EEE40A98-933C-4DE6-93AD-C2F3DF95BC85}" type="parTrans" cxnId="{A5078710-706A-410E-8CBC-6E49E76D0266}">
      <dgm:prSet/>
      <dgm:spPr/>
      <dgm:t>
        <a:bodyPr/>
        <a:lstStyle/>
        <a:p>
          <a:endParaRPr lang="en-US"/>
        </a:p>
      </dgm:t>
    </dgm:pt>
    <dgm:pt modelId="{8BCF1E4D-8763-4EE2-939A-C1D8974EC6B3}" type="sibTrans" cxnId="{A5078710-706A-410E-8CBC-6E49E76D0266}">
      <dgm:prSet/>
      <dgm:spPr/>
      <dgm:t>
        <a:bodyPr/>
        <a:lstStyle/>
        <a:p>
          <a:pPr>
            <a:lnSpc>
              <a:spcPct val="100000"/>
            </a:lnSpc>
          </a:pPr>
          <a:endParaRPr lang="en-US"/>
        </a:p>
      </dgm:t>
    </dgm:pt>
    <dgm:pt modelId="{BC57DB7C-88FE-4072-8E95-89340D63179F}">
      <dgm:prSet/>
      <dgm:spPr/>
      <dgm:t>
        <a:bodyPr/>
        <a:lstStyle/>
        <a:p>
          <a:pPr>
            <a:lnSpc>
              <a:spcPct val="100000"/>
            </a:lnSpc>
          </a:pPr>
          <a:r>
            <a:rPr lang="en-US"/>
            <a:t>Front Office</a:t>
          </a:r>
        </a:p>
      </dgm:t>
    </dgm:pt>
    <dgm:pt modelId="{C9FDCFB4-CD1B-486D-8BB5-ED9BF25980DA}" type="parTrans" cxnId="{E3207237-E388-458A-BD71-A2C39F7FCA57}">
      <dgm:prSet/>
      <dgm:spPr/>
      <dgm:t>
        <a:bodyPr/>
        <a:lstStyle/>
        <a:p>
          <a:endParaRPr lang="en-US"/>
        </a:p>
      </dgm:t>
    </dgm:pt>
    <dgm:pt modelId="{2540CA3C-363A-410A-BD23-12FDA589E76D}" type="sibTrans" cxnId="{E3207237-E388-458A-BD71-A2C39F7FCA57}">
      <dgm:prSet/>
      <dgm:spPr/>
      <dgm:t>
        <a:bodyPr/>
        <a:lstStyle/>
        <a:p>
          <a:pPr>
            <a:lnSpc>
              <a:spcPct val="100000"/>
            </a:lnSpc>
          </a:pPr>
          <a:endParaRPr lang="en-US"/>
        </a:p>
      </dgm:t>
    </dgm:pt>
    <dgm:pt modelId="{1546E804-5AB4-41C3-978B-336D5BD339AE}">
      <dgm:prSet/>
      <dgm:spPr/>
      <dgm:t>
        <a:bodyPr/>
        <a:lstStyle/>
        <a:p>
          <a:pPr>
            <a:lnSpc>
              <a:spcPct val="100000"/>
            </a:lnSpc>
          </a:pPr>
          <a:r>
            <a:rPr lang="en-US" b="1" dirty="0"/>
            <a:t>Jenna Osborn</a:t>
          </a:r>
          <a:r>
            <a:rPr lang="en-US" dirty="0"/>
            <a:t> (Scientific Project Manager)</a:t>
          </a:r>
        </a:p>
      </dgm:t>
    </dgm:pt>
    <dgm:pt modelId="{3DB7FE10-D43A-4626-9373-1DDC07064FB1}" type="parTrans" cxnId="{EFB0BA1F-4CF6-4D90-BEC0-589F5239A191}">
      <dgm:prSet/>
      <dgm:spPr/>
      <dgm:t>
        <a:bodyPr/>
        <a:lstStyle/>
        <a:p>
          <a:endParaRPr lang="en-US"/>
        </a:p>
      </dgm:t>
    </dgm:pt>
    <dgm:pt modelId="{C84191FA-44A8-4DE4-8326-E9EF9DE4C6EF}" type="sibTrans" cxnId="{EFB0BA1F-4CF6-4D90-BEC0-589F5239A191}">
      <dgm:prSet/>
      <dgm:spPr/>
      <dgm:t>
        <a:bodyPr/>
        <a:lstStyle/>
        <a:p>
          <a:pPr>
            <a:lnSpc>
              <a:spcPct val="100000"/>
            </a:lnSpc>
          </a:pPr>
          <a:endParaRPr lang="en-US"/>
        </a:p>
      </dgm:t>
    </dgm:pt>
    <dgm:pt modelId="{E5DAC39F-194D-4B9E-A703-4E956B1D24D9}">
      <dgm:prSet/>
      <dgm:spPr/>
      <dgm:t>
        <a:bodyPr/>
        <a:lstStyle/>
        <a:p>
          <a:pPr>
            <a:lnSpc>
              <a:spcPct val="100000"/>
            </a:lnSpc>
          </a:pPr>
          <a:r>
            <a:rPr lang="en-US" b="1" dirty="0"/>
            <a:t>Lope </a:t>
          </a:r>
          <a:r>
            <a:rPr lang="en-US" b="1" dirty="0" err="1"/>
            <a:t>Talacay</a:t>
          </a:r>
          <a:r>
            <a:rPr lang="en-US" dirty="0"/>
            <a:t> (Quality and Project Manager)</a:t>
          </a:r>
        </a:p>
      </dgm:t>
    </dgm:pt>
    <dgm:pt modelId="{FF850867-8E15-4358-995A-6ABB1F5F02DA}" type="parTrans" cxnId="{8EA2A323-DF2E-4CA9-93A3-EA0BFFC712A1}">
      <dgm:prSet/>
      <dgm:spPr/>
      <dgm:t>
        <a:bodyPr/>
        <a:lstStyle/>
        <a:p>
          <a:endParaRPr lang="en-US"/>
        </a:p>
      </dgm:t>
    </dgm:pt>
    <dgm:pt modelId="{3BBDB4F4-E254-49C9-8597-60EC4C79B8FE}" type="sibTrans" cxnId="{8EA2A323-DF2E-4CA9-93A3-EA0BFFC712A1}">
      <dgm:prSet/>
      <dgm:spPr/>
      <dgm:t>
        <a:bodyPr/>
        <a:lstStyle/>
        <a:p>
          <a:pPr>
            <a:lnSpc>
              <a:spcPct val="100000"/>
            </a:lnSpc>
          </a:pPr>
          <a:endParaRPr lang="en-US"/>
        </a:p>
      </dgm:t>
    </dgm:pt>
    <dgm:pt modelId="{C9544EDF-0301-4335-87AB-4F63D639A510}">
      <dgm:prSet/>
      <dgm:spPr/>
      <dgm:t>
        <a:bodyPr/>
        <a:lstStyle/>
        <a:p>
          <a:pPr>
            <a:lnSpc>
              <a:spcPct val="100000"/>
            </a:lnSpc>
          </a:pPr>
          <a:r>
            <a:rPr lang="en-US" b="1"/>
            <a:t>Matt Klink</a:t>
          </a:r>
          <a:r>
            <a:rPr lang="en-US"/>
            <a:t> (ORISE Fellow)</a:t>
          </a:r>
        </a:p>
      </dgm:t>
    </dgm:pt>
    <dgm:pt modelId="{BAE01067-418E-4849-A40B-0B47FD7D6357}" type="parTrans" cxnId="{75EAB957-2471-4D17-BC3F-871F484C3C43}">
      <dgm:prSet/>
      <dgm:spPr/>
      <dgm:t>
        <a:bodyPr/>
        <a:lstStyle/>
        <a:p>
          <a:endParaRPr lang="en-US"/>
        </a:p>
      </dgm:t>
    </dgm:pt>
    <dgm:pt modelId="{78E39D5F-594C-423B-80C5-A4626FD85377}" type="sibTrans" cxnId="{75EAB957-2471-4D17-BC3F-871F484C3C43}">
      <dgm:prSet/>
      <dgm:spPr/>
      <dgm:t>
        <a:bodyPr/>
        <a:lstStyle/>
        <a:p>
          <a:pPr>
            <a:lnSpc>
              <a:spcPct val="100000"/>
            </a:lnSpc>
          </a:pPr>
          <a:endParaRPr lang="en-US"/>
        </a:p>
      </dgm:t>
    </dgm:pt>
    <dgm:pt modelId="{C12B593B-33C0-449E-BAC8-A68D5E937311}">
      <dgm:prSet/>
      <dgm:spPr/>
      <dgm:t>
        <a:bodyPr/>
        <a:lstStyle/>
        <a:p>
          <a:pPr>
            <a:lnSpc>
              <a:spcPct val="100000"/>
            </a:lnSpc>
          </a:pPr>
          <a:r>
            <a:rPr lang="en-US" b="1"/>
            <a:t>Nicole Leung</a:t>
          </a:r>
          <a:r>
            <a:rPr lang="en-US"/>
            <a:t> (ORISE Fellow)</a:t>
          </a:r>
        </a:p>
      </dgm:t>
    </dgm:pt>
    <dgm:pt modelId="{23738708-7D39-4C16-A484-076D122D73DB}" type="parTrans" cxnId="{74D6171A-5F82-4916-889D-3B6D453757AD}">
      <dgm:prSet/>
      <dgm:spPr/>
      <dgm:t>
        <a:bodyPr/>
        <a:lstStyle/>
        <a:p>
          <a:endParaRPr lang="en-US"/>
        </a:p>
      </dgm:t>
    </dgm:pt>
    <dgm:pt modelId="{1327D8A6-8BDF-4A89-81F0-A99E43CFC646}" type="sibTrans" cxnId="{74D6171A-5F82-4916-889D-3B6D453757AD}">
      <dgm:prSet/>
      <dgm:spPr/>
      <dgm:t>
        <a:bodyPr/>
        <a:lstStyle/>
        <a:p>
          <a:endParaRPr lang="en-US"/>
        </a:p>
      </dgm:t>
    </dgm:pt>
    <dgm:pt modelId="{76D22439-B888-43C4-9A2B-0DB3F11AA372}" type="pres">
      <dgm:prSet presAssocID="{652DA707-1C69-4AC4-AB85-306EE5064116}" presName="root" presStyleCnt="0">
        <dgm:presLayoutVars>
          <dgm:dir/>
          <dgm:resizeHandles val="exact"/>
        </dgm:presLayoutVars>
      </dgm:prSet>
      <dgm:spPr/>
    </dgm:pt>
    <dgm:pt modelId="{CA89BC3C-5BD9-44ED-B7B5-9183890CB333}" type="pres">
      <dgm:prSet presAssocID="{652DA707-1C69-4AC4-AB85-306EE5064116}" presName="container" presStyleCnt="0">
        <dgm:presLayoutVars>
          <dgm:dir/>
          <dgm:resizeHandles val="exact"/>
        </dgm:presLayoutVars>
      </dgm:prSet>
      <dgm:spPr/>
    </dgm:pt>
    <dgm:pt modelId="{F2D18C67-61D2-4FF6-9144-152C8A5DD897}" type="pres">
      <dgm:prSet presAssocID="{411BCB0E-6CE8-49F9-862A-2811B05C9D00}" presName="compNode" presStyleCnt="0"/>
      <dgm:spPr/>
    </dgm:pt>
    <dgm:pt modelId="{5212A9BC-9893-43EE-9D4C-8BBD67E66C63}" type="pres">
      <dgm:prSet presAssocID="{411BCB0E-6CE8-49F9-862A-2811B05C9D00}" presName="iconBgRect" presStyleLbl="bgShp" presStyleIdx="0" presStyleCnt="8"/>
      <dgm:spPr/>
    </dgm:pt>
    <dgm:pt modelId="{80F4DEB2-0919-465A-A851-2F84FCE2688E}" type="pres">
      <dgm:prSet presAssocID="{411BCB0E-6CE8-49F9-862A-2811B05C9D00}"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edicine"/>
        </a:ext>
      </dgm:extLst>
    </dgm:pt>
    <dgm:pt modelId="{9C914A63-EDA5-4017-996F-84B93654597C}" type="pres">
      <dgm:prSet presAssocID="{411BCB0E-6CE8-49F9-862A-2811B05C9D00}" presName="spaceRect" presStyleCnt="0"/>
      <dgm:spPr/>
    </dgm:pt>
    <dgm:pt modelId="{B9AC415F-52EF-4233-99AE-A71332AD39DC}" type="pres">
      <dgm:prSet presAssocID="{411BCB0E-6CE8-49F9-862A-2811B05C9D00}" presName="textRect" presStyleLbl="revTx" presStyleIdx="0" presStyleCnt="8">
        <dgm:presLayoutVars>
          <dgm:chMax val="1"/>
          <dgm:chPref val="1"/>
        </dgm:presLayoutVars>
      </dgm:prSet>
      <dgm:spPr/>
    </dgm:pt>
    <dgm:pt modelId="{41DB2533-EF73-462E-9179-5F919EFF3EC8}" type="pres">
      <dgm:prSet presAssocID="{31F6733F-4A35-49BB-B03C-F441EB2D758C}" presName="sibTrans" presStyleLbl="sibTrans2D1" presStyleIdx="0" presStyleCnt="0"/>
      <dgm:spPr/>
    </dgm:pt>
    <dgm:pt modelId="{997B967B-BA50-4DF5-A525-A473455F14EA}" type="pres">
      <dgm:prSet presAssocID="{206FC955-DFE2-4220-80C6-2CF3D802C85F}" presName="compNode" presStyleCnt="0"/>
      <dgm:spPr/>
    </dgm:pt>
    <dgm:pt modelId="{F5005D5C-2911-4287-B369-96800D0E6E91}" type="pres">
      <dgm:prSet presAssocID="{206FC955-DFE2-4220-80C6-2CF3D802C85F}" presName="iconBgRect" presStyleLbl="bgShp" presStyleIdx="1" presStyleCnt="8"/>
      <dgm:spPr/>
    </dgm:pt>
    <dgm:pt modelId="{CD5FD8B1-EBDE-463D-9030-C9BFE1A6577F}" type="pres">
      <dgm:prSet presAssocID="{206FC955-DFE2-4220-80C6-2CF3D802C85F}"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ethoscope"/>
        </a:ext>
      </dgm:extLst>
    </dgm:pt>
    <dgm:pt modelId="{A75BB1DF-D049-4C62-85BA-CF7201108C24}" type="pres">
      <dgm:prSet presAssocID="{206FC955-DFE2-4220-80C6-2CF3D802C85F}" presName="spaceRect" presStyleCnt="0"/>
      <dgm:spPr/>
    </dgm:pt>
    <dgm:pt modelId="{87DAF211-64F7-4B6C-B131-FF5F78CA9D71}" type="pres">
      <dgm:prSet presAssocID="{206FC955-DFE2-4220-80C6-2CF3D802C85F}" presName="textRect" presStyleLbl="revTx" presStyleIdx="1" presStyleCnt="8">
        <dgm:presLayoutVars>
          <dgm:chMax val="1"/>
          <dgm:chPref val="1"/>
        </dgm:presLayoutVars>
      </dgm:prSet>
      <dgm:spPr/>
    </dgm:pt>
    <dgm:pt modelId="{D6D3EDB7-A168-411E-9505-4B6EDE13B66B}" type="pres">
      <dgm:prSet presAssocID="{66B53349-0AC1-4A2D-96D9-A0DCA84F7D67}" presName="sibTrans" presStyleLbl="sibTrans2D1" presStyleIdx="0" presStyleCnt="0"/>
      <dgm:spPr/>
    </dgm:pt>
    <dgm:pt modelId="{26BA1D07-7EE2-4CE0-B579-FCA0032B484E}" type="pres">
      <dgm:prSet presAssocID="{5012A76C-D133-4DDB-A07D-1F15365C2B51}" presName="compNode" presStyleCnt="0"/>
      <dgm:spPr/>
    </dgm:pt>
    <dgm:pt modelId="{2AF020C0-A766-43F6-9F26-8908BEBF15B8}" type="pres">
      <dgm:prSet presAssocID="{5012A76C-D133-4DDB-A07D-1F15365C2B51}" presName="iconBgRect" presStyleLbl="bgShp" presStyleIdx="2" presStyleCnt="8"/>
      <dgm:spPr/>
    </dgm:pt>
    <dgm:pt modelId="{851975DD-A244-4842-94FB-13BCEA5E85AF}" type="pres">
      <dgm:prSet presAssocID="{5012A76C-D133-4DDB-A07D-1F15365C2B51}"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icroscope"/>
        </a:ext>
      </dgm:extLst>
    </dgm:pt>
    <dgm:pt modelId="{0EEF24F1-05AD-4DDA-986C-EF89D5C6E72A}" type="pres">
      <dgm:prSet presAssocID="{5012A76C-D133-4DDB-A07D-1F15365C2B51}" presName="spaceRect" presStyleCnt="0"/>
      <dgm:spPr/>
    </dgm:pt>
    <dgm:pt modelId="{3E985F3D-7E68-477C-9F03-73329AEE717F}" type="pres">
      <dgm:prSet presAssocID="{5012A76C-D133-4DDB-A07D-1F15365C2B51}" presName="textRect" presStyleLbl="revTx" presStyleIdx="2" presStyleCnt="8">
        <dgm:presLayoutVars>
          <dgm:chMax val="1"/>
          <dgm:chPref val="1"/>
        </dgm:presLayoutVars>
      </dgm:prSet>
      <dgm:spPr/>
    </dgm:pt>
    <dgm:pt modelId="{A36800DB-0F22-4AF4-87B3-6CE6AA3AC4AB}" type="pres">
      <dgm:prSet presAssocID="{8BCF1E4D-8763-4EE2-939A-C1D8974EC6B3}" presName="sibTrans" presStyleLbl="sibTrans2D1" presStyleIdx="0" presStyleCnt="0"/>
      <dgm:spPr/>
    </dgm:pt>
    <dgm:pt modelId="{CCF7FF96-D5C2-4D36-A6B2-6D190A94F089}" type="pres">
      <dgm:prSet presAssocID="{BC57DB7C-88FE-4072-8E95-89340D63179F}" presName="compNode" presStyleCnt="0"/>
      <dgm:spPr/>
    </dgm:pt>
    <dgm:pt modelId="{B9104BDF-6D32-4D84-BF55-9F31CE9AAFE5}" type="pres">
      <dgm:prSet presAssocID="{BC57DB7C-88FE-4072-8E95-89340D63179F}" presName="iconBgRect" presStyleLbl="bgShp" presStyleIdx="3" presStyleCnt="8"/>
      <dgm:spPr/>
    </dgm:pt>
    <dgm:pt modelId="{74B0AB81-0ADA-4EC4-B80C-984622D05B86}" type="pres">
      <dgm:prSet presAssocID="{BC57DB7C-88FE-4072-8E95-89340D63179F}"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ilding"/>
        </a:ext>
      </dgm:extLst>
    </dgm:pt>
    <dgm:pt modelId="{366E403C-F7BC-4F52-B21F-F1D1033A9805}" type="pres">
      <dgm:prSet presAssocID="{BC57DB7C-88FE-4072-8E95-89340D63179F}" presName="spaceRect" presStyleCnt="0"/>
      <dgm:spPr/>
    </dgm:pt>
    <dgm:pt modelId="{B66781B8-F32A-415F-8721-BF20556623CA}" type="pres">
      <dgm:prSet presAssocID="{BC57DB7C-88FE-4072-8E95-89340D63179F}" presName="textRect" presStyleLbl="revTx" presStyleIdx="3" presStyleCnt="8">
        <dgm:presLayoutVars>
          <dgm:chMax val="1"/>
          <dgm:chPref val="1"/>
        </dgm:presLayoutVars>
      </dgm:prSet>
      <dgm:spPr/>
    </dgm:pt>
    <dgm:pt modelId="{9BA9EBF3-5086-40E0-9053-D299605CD08E}" type="pres">
      <dgm:prSet presAssocID="{2540CA3C-363A-410A-BD23-12FDA589E76D}" presName="sibTrans" presStyleLbl="sibTrans2D1" presStyleIdx="0" presStyleCnt="0"/>
      <dgm:spPr/>
    </dgm:pt>
    <dgm:pt modelId="{ED3A0F8B-0A19-47E8-9AB1-A3EB0C7FC4F7}" type="pres">
      <dgm:prSet presAssocID="{1546E804-5AB4-41C3-978B-336D5BD339AE}" presName="compNode" presStyleCnt="0"/>
      <dgm:spPr/>
    </dgm:pt>
    <dgm:pt modelId="{1349A930-090D-423A-8D0A-DEDCBC5A540B}" type="pres">
      <dgm:prSet presAssocID="{1546E804-5AB4-41C3-978B-336D5BD339AE}" presName="iconBgRect" presStyleLbl="bgShp" presStyleIdx="4" presStyleCnt="8"/>
      <dgm:spPr/>
    </dgm:pt>
    <dgm:pt modelId="{BF43099C-0019-4120-84A6-4EF24C05E2E2}" type="pres">
      <dgm:prSet presAssocID="{1546E804-5AB4-41C3-978B-336D5BD339AE}"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omet"/>
        </a:ext>
      </dgm:extLst>
    </dgm:pt>
    <dgm:pt modelId="{3D6F5830-8FD4-4903-9AE8-C279EFC33044}" type="pres">
      <dgm:prSet presAssocID="{1546E804-5AB4-41C3-978B-336D5BD339AE}" presName="spaceRect" presStyleCnt="0"/>
      <dgm:spPr/>
    </dgm:pt>
    <dgm:pt modelId="{0CBCE1F7-2CBF-49CB-924B-3432FD0506CD}" type="pres">
      <dgm:prSet presAssocID="{1546E804-5AB4-41C3-978B-336D5BD339AE}" presName="textRect" presStyleLbl="revTx" presStyleIdx="4" presStyleCnt="8">
        <dgm:presLayoutVars>
          <dgm:chMax val="1"/>
          <dgm:chPref val="1"/>
        </dgm:presLayoutVars>
      </dgm:prSet>
      <dgm:spPr/>
    </dgm:pt>
    <dgm:pt modelId="{B187D6D9-C431-4625-8692-B1AEB7C0929E}" type="pres">
      <dgm:prSet presAssocID="{C84191FA-44A8-4DE4-8326-E9EF9DE4C6EF}" presName="sibTrans" presStyleLbl="sibTrans2D1" presStyleIdx="0" presStyleCnt="0"/>
      <dgm:spPr/>
    </dgm:pt>
    <dgm:pt modelId="{F250213D-C7A0-47E9-B566-9850EF101952}" type="pres">
      <dgm:prSet presAssocID="{E5DAC39F-194D-4B9E-A703-4E956B1D24D9}" presName="compNode" presStyleCnt="0"/>
      <dgm:spPr/>
    </dgm:pt>
    <dgm:pt modelId="{81BEA005-3BAA-4E34-BE7F-9AB5C77219D4}" type="pres">
      <dgm:prSet presAssocID="{E5DAC39F-194D-4B9E-A703-4E956B1D24D9}" presName="iconBgRect" presStyleLbl="bgShp" presStyleIdx="5" presStyleCnt="8"/>
      <dgm:spPr/>
    </dgm:pt>
    <dgm:pt modelId="{34DE552A-2617-499A-8ED5-DBE03D71E141}" type="pres">
      <dgm:prSet presAssocID="{E5DAC39F-194D-4B9E-A703-4E956B1D24D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ullseye"/>
        </a:ext>
      </dgm:extLst>
    </dgm:pt>
    <dgm:pt modelId="{5D88F3E6-777C-46B6-9FEF-8AF41081B079}" type="pres">
      <dgm:prSet presAssocID="{E5DAC39F-194D-4B9E-A703-4E956B1D24D9}" presName="spaceRect" presStyleCnt="0"/>
      <dgm:spPr/>
    </dgm:pt>
    <dgm:pt modelId="{0DC3C965-9E17-4962-A926-4974BB37C969}" type="pres">
      <dgm:prSet presAssocID="{E5DAC39F-194D-4B9E-A703-4E956B1D24D9}" presName="textRect" presStyleLbl="revTx" presStyleIdx="5" presStyleCnt="8">
        <dgm:presLayoutVars>
          <dgm:chMax val="1"/>
          <dgm:chPref val="1"/>
        </dgm:presLayoutVars>
      </dgm:prSet>
      <dgm:spPr/>
    </dgm:pt>
    <dgm:pt modelId="{AAA9E8D3-530B-4471-8B6D-842F695F4EC8}" type="pres">
      <dgm:prSet presAssocID="{3BBDB4F4-E254-49C9-8597-60EC4C79B8FE}" presName="sibTrans" presStyleLbl="sibTrans2D1" presStyleIdx="0" presStyleCnt="0"/>
      <dgm:spPr/>
    </dgm:pt>
    <dgm:pt modelId="{65358930-C11B-468E-81CF-B3ACE3147FD7}" type="pres">
      <dgm:prSet presAssocID="{C9544EDF-0301-4335-87AB-4F63D639A510}" presName="compNode" presStyleCnt="0"/>
      <dgm:spPr/>
    </dgm:pt>
    <dgm:pt modelId="{C35F5068-CBB0-4360-97E5-41E4385152E4}" type="pres">
      <dgm:prSet presAssocID="{C9544EDF-0301-4335-87AB-4F63D639A510}" presName="iconBgRect" presStyleLbl="bgShp" presStyleIdx="6" presStyleCnt="8"/>
      <dgm:spPr/>
    </dgm:pt>
    <dgm:pt modelId="{6E05640B-8E63-494F-AC3E-32826C4BB357}" type="pres">
      <dgm:prSet presAssocID="{C9544EDF-0301-4335-87AB-4F63D639A510}"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Captain"/>
        </a:ext>
      </dgm:extLst>
    </dgm:pt>
    <dgm:pt modelId="{4E4A46C4-12EC-460B-B6A7-408C0DC258B0}" type="pres">
      <dgm:prSet presAssocID="{C9544EDF-0301-4335-87AB-4F63D639A510}" presName="spaceRect" presStyleCnt="0"/>
      <dgm:spPr/>
    </dgm:pt>
    <dgm:pt modelId="{4EBD5668-9118-4B3A-84A1-068689A8FDC4}" type="pres">
      <dgm:prSet presAssocID="{C9544EDF-0301-4335-87AB-4F63D639A510}" presName="textRect" presStyleLbl="revTx" presStyleIdx="6" presStyleCnt="8">
        <dgm:presLayoutVars>
          <dgm:chMax val="1"/>
          <dgm:chPref val="1"/>
        </dgm:presLayoutVars>
      </dgm:prSet>
      <dgm:spPr/>
    </dgm:pt>
    <dgm:pt modelId="{19C28DE5-84F2-4577-8297-DB05591AEAA8}" type="pres">
      <dgm:prSet presAssocID="{78E39D5F-594C-423B-80C5-A4626FD85377}" presName="sibTrans" presStyleLbl="sibTrans2D1" presStyleIdx="0" presStyleCnt="0"/>
      <dgm:spPr/>
    </dgm:pt>
    <dgm:pt modelId="{557AD136-679A-414F-9AD4-58033A737D2D}" type="pres">
      <dgm:prSet presAssocID="{C12B593B-33C0-449E-BAC8-A68D5E937311}" presName="compNode" presStyleCnt="0"/>
      <dgm:spPr/>
    </dgm:pt>
    <dgm:pt modelId="{CD96CE4C-9410-4655-A77F-A83DF8B993EE}" type="pres">
      <dgm:prSet presAssocID="{C12B593B-33C0-449E-BAC8-A68D5E937311}" presName="iconBgRect" presStyleLbl="bgShp" presStyleIdx="7" presStyleCnt="8"/>
      <dgm:spPr/>
    </dgm:pt>
    <dgm:pt modelId="{C4B3AE13-E7A7-4BBC-B733-BB7FB348D79E}" type="pres">
      <dgm:prSet presAssocID="{C12B593B-33C0-449E-BAC8-A68D5E937311}"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Chef"/>
        </a:ext>
      </dgm:extLst>
    </dgm:pt>
    <dgm:pt modelId="{4896A8AF-0356-4C35-820D-0F10E5ED922F}" type="pres">
      <dgm:prSet presAssocID="{C12B593B-33C0-449E-BAC8-A68D5E937311}" presName="spaceRect" presStyleCnt="0"/>
      <dgm:spPr/>
    </dgm:pt>
    <dgm:pt modelId="{0F7BFED1-7A0C-4D9D-B4C6-E4BD1F2B7E52}" type="pres">
      <dgm:prSet presAssocID="{C12B593B-33C0-449E-BAC8-A68D5E937311}" presName="textRect" presStyleLbl="revTx" presStyleIdx="7" presStyleCnt="8">
        <dgm:presLayoutVars>
          <dgm:chMax val="1"/>
          <dgm:chPref val="1"/>
        </dgm:presLayoutVars>
      </dgm:prSet>
      <dgm:spPr/>
    </dgm:pt>
  </dgm:ptLst>
  <dgm:cxnLst>
    <dgm:cxn modelId="{4BFA520A-A083-4D64-A5F7-3DDAAB4ACE4C}" type="presOf" srcId="{652DA707-1C69-4AC4-AB85-306EE5064116}" destId="{76D22439-B888-43C4-9A2B-0DB3F11AA372}" srcOrd="0" destOrd="0" presId="urn:microsoft.com/office/officeart/2018/2/layout/IconCircleList"/>
    <dgm:cxn modelId="{A5078710-706A-410E-8CBC-6E49E76D0266}" srcId="{652DA707-1C69-4AC4-AB85-306EE5064116}" destId="{5012A76C-D133-4DDB-A07D-1F15365C2B51}" srcOrd="2" destOrd="0" parTransId="{EEE40A98-933C-4DE6-93AD-C2F3DF95BC85}" sibTransId="{8BCF1E4D-8763-4EE2-939A-C1D8974EC6B3}"/>
    <dgm:cxn modelId="{E1C0A714-1C3C-4E34-9826-F594C592BFAC}" type="presOf" srcId="{206FC955-DFE2-4220-80C6-2CF3D802C85F}" destId="{87DAF211-64F7-4B6C-B131-FF5F78CA9D71}" srcOrd="0" destOrd="0" presId="urn:microsoft.com/office/officeart/2018/2/layout/IconCircleList"/>
    <dgm:cxn modelId="{74D6171A-5F82-4916-889D-3B6D453757AD}" srcId="{652DA707-1C69-4AC4-AB85-306EE5064116}" destId="{C12B593B-33C0-449E-BAC8-A68D5E937311}" srcOrd="7" destOrd="0" parTransId="{23738708-7D39-4C16-A484-076D122D73DB}" sibTransId="{1327D8A6-8BDF-4A89-81F0-A99E43CFC646}"/>
    <dgm:cxn modelId="{EFB0BA1F-4CF6-4D90-BEC0-589F5239A191}" srcId="{652DA707-1C69-4AC4-AB85-306EE5064116}" destId="{1546E804-5AB4-41C3-978B-336D5BD339AE}" srcOrd="4" destOrd="0" parTransId="{3DB7FE10-D43A-4626-9373-1DDC07064FB1}" sibTransId="{C84191FA-44A8-4DE4-8326-E9EF9DE4C6EF}"/>
    <dgm:cxn modelId="{8343C41F-FBAD-4318-BF1A-CB2C4A929C2A}" type="presOf" srcId="{C12B593B-33C0-449E-BAC8-A68D5E937311}" destId="{0F7BFED1-7A0C-4D9D-B4C6-E4BD1F2B7E52}" srcOrd="0" destOrd="0" presId="urn:microsoft.com/office/officeart/2018/2/layout/IconCircleList"/>
    <dgm:cxn modelId="{8EA2A323-DF2E-4CA9-93A3-EA0BFFC712A1}" srcId="{652DA707-1C69-4AC4-AB85-306EE5064116}" destId="{E5DAC39F-194D-4B9E-A703-4E956B1D24D9}" srcOrd="5" destOrd="0" parTransId="{FF850867-8E15-4358-995A-6ABB1F5F02DA}" sibTransId="{3BBDB4F4-E254-49C9-8597-60EC4C79B8FE}"/>
    <dgm:cxn modelId="{A2945C25-27D4-4842-9893-C59BDE4BDF5B}" type="presOf" srcId="{C9544EDF-0301-4335-87AB-4F63D639A510}" destId="{4EBD5668-9118-4B3A-84A1-068689A8FDC4}" srcOrd="0" destOrd="0" presId="urn:microsoft.com/office/officeart/2018/2/layout/IconCircleList"/>
    <dgm:cxn modelId="{8B9DC827-11E2-4A72-A7EB-99C7A0AFE910}" type="presOf" srcId="{E5DAC39F-194D-4B9E-A703-4E956B1D24D9}" destId="{0DC3C965-9E17-4962-A926-4974BB37C969}" srcOrd="0" destOrd="0" presId="urn:microsoft.com/office/officeart/2018/2/layout/IconCircleList"/>
    <dgm:cxn modelId="{E3207237-E388-458A-BD71-A2C39F7FCA57}" srcId="{652DA707-1C69-4AC4-AB85-306EE5064116}" destId="{BC57DB7C-88FE-4072-8E95-89340D63179F}" srcOrd="3" destOrd="0" parTransId="{C9FDCFB4-CD1B-486D-8BB5-ED9BF25980DA}" sibTransId="{2540CA3C-363A-410A-BD23-12FDA589E76D}"/>
    <dgm:cxn modelId="{59652651-1F56-47D4-AB1C-331FCE4CEF47}" type="presOf" srcId="{31F6733F-4A35-49BB-B03C-F441EB2D758C}" destId="{41DB2533-EF73-462E-9179-5F919EFF3EC8}" srcOrd="0" destOrd="0" presId="urn:microsoft.com/office/officeart/2018/2/layout/IconCircleList"/>
    <dgm:cxn modelId="{75EAB957-2471-4D17-BC3F-871F484C3C43}" srcId="{652DA707-1C69-4AC4-AB85-306EE5064116}" destId="{C9544EDF-0301-4335-87AB-4F63D639A510}" srcOrd="6" destOrd="0" parTransId="{BAE01067-418E-4849-A40B-0B47FD7D6357}" sibTransId="{78E39D5F-594C-423B-80C5-A4626FD85377}"/>
    <dgm:cxn modelId="{194A7F5E-3FE4-49BD-9144-034207B4A77E}" srcId="{652DA707-1C69-4AC4-AB85-306EE5064116}" destId="{206FC955-DFE2-4220-80C6-2CF3D802C85F}" srcOrd="1" destOrd="0" parTransId="{CFBA226D-288F-433E-8C79-32BE53D19394}" sibTransId="{66B53349-0AC1-4A2D-96D9-A0DCA84F7D67}"/>
    <dgm:cxn modelId="{1F43977E-90DA-42E2-B769-9500F9FE7501}" srcId="{652DA707-1C69-4AC4-AB85-306EE5064116}" destId="{411BCB0E-6CE8-49F9-862A-2811B05C9D00}" srcOrd="0" destOrd="0" parTransId="{E21929A9-2ECD-4548-BDC7-003B5650C144}" sibTransId="{31F6733F-4A35-49BB-B03C-F441EB2D758C}"/>
    <dgm:cxn modelId="{548EBE8D-DD8A-4B7C-A625-F2AC231B7D22}" type="presOf" srcId="{BC57DB7C-88FE-4072-8E95-89340D63179F}" destId="{B66781B8-F32A-415F-8721-BF20556623CA}" srcOrd="0" destOrd="0" presId="urn:microsoft.com/office/officeart/2018/2/layout/IconCircleList"/>
    <dgm:cxn modelId="{66801D90-B70C-47FC-AA1A-7974E191DF80}" type="presOf" srcId="{66B53349-0AC1-4A2D-96D9-A0DCA84F7D67}" destId="{D6D3EDB7-A168-411E-9505-4B6EDE13B66B}" srcOrd="0" destOrd="0" presId="urn:microsoft.com/office/officeart/2018/2/layout/IconCircleList"/>
    <dgm:cxn modelId="{4A548C91-7516-459C-A507-B94BCC9DDFC8}" type="presOf" srcId="{78E39D5F-594C-423B-80C5-A4626FD85377}" destId="{19C28DE5-84F2-4577-8297-DB05591AEAA8}" srcOrd="0" destOrd="0" presId="urn:microsoft.com/office/officeart/2018/2/layout/IconCircleList"/>
    <dgm:cxn modelId="{FDEE23A1-48E8-4C7D-BFF2-A4F4815F5120}" type="presOf" srcId="{411BCB0E-6CE8-49F9-862A-2811B05C9D00}" destId="{B9AC415F-52EF-4233-99AE-A71332AD39DC}" srcOrd="0" destOrd="0" presId="urn:microsoft.com/office/officeart/2018/2/layout/IconCircleList"/>
    <dgm:cxn modelId="{166104A4-98B0-4BF9-97AC-750F06964DF6}" type="presOf" srcId="{3BBDB4F4-E254-49C9-8597-60EC4C79B8FE}" destId="{AAA9E8D3-530B-4471-8B6D-842F695F4EC8}" srcOrd="0" destOrd="0" presId="urn:microsoft.com/office/officeart/2018/2/layout/IconCircleList"/>
    <dgm:cxn modelId="{8DBE3FA4-3D6F-45C8-8294-DD7AAE4CA266}" type="presOf" srcId="{5012A76C-D133-4DDB-A07D-1F15365C2B51}" destId="{3E985F3D-7E68-477C-9F03-73329AEE717F}" srcOrd="0" destOrd="0" presId="urn:microsoft.com/office/officeart/2018/2/layout/IconCircleList"/>
    <dgm:cxn modelId="{8E4BD0B2-AF10-424C-8C37-F0A604FECD6B}" type="presOf" srcId="{C84191FA-44A8-4DE4-8326-E9EF9DE4C6EF}" destId="{B187D6D9-C431-4625-8692-B1AEB7C0929E}" srcOrd="0" destOrd="0" presId="urn:microsoft.com/office/officeart/2018/2/layout/IconCircleList"/>
    <dgm:cxn modelId="{85F4CBC0-F6B8-4D5F-AA94-DE60C2475148}" type="presOf" srcId="{2540CA3C-363A-410A-BD23-12FDA589E76D}" destId="{9BA9EBF3-5086-40E0-9053-D299605CD08E}" srcOrd="0" destOrd="0" presId="urn:microsoft.com/office/officeart/2018/2/layout/IconCircleList"/>
    <dgm:cxn modelId="{7C3DC1CB-51CB-4D08-9133-3B524DF75EC6}" type="presOf" srcId="{1546E804-5AB4-41C3-978B-336D5BD339AE}" destId="{0CBCE1F7-2CBF-49CB-924B-3432FD0506CD}" srcOrd="0" destOrd="0" presId="urn:microsoft.com/office/officeart/2018/2/layout/IconCircleList"/>
    <dgm:cxn modelId="{EF3FD1F5-4F24-4A75-8E58-8BCBED72F3BD}" type="presOf" srcId="{8BCF1E4D-8763-4EE2-939A-C1D8974EC6B3}" destId="{A36800DB-0F22-4AF4-87B3-6CE6AA3AC4AB}" srcOrd="0" destOrd="0" presId="urn:microsoft.com/office/officeart/2018/2/layout/IconCircleList"/>
    <dgm:cxn modelId="{ACB3238E-173A-4478-88DA-7E45F7829432}" type="presParOf" srcId="{76D22439-B888-43C4-9A2B-0DB3F11AA372}" destId="{CA89BC3C-5BD9-44ED-B7B5-9183890CB333}" srcOrd="0" destOrd="0" presId="urn:microsoft.com/office/officeart/2018/2/layout/IconCircleList"/>
    <dgm:cxn modelId="{564483A0-C891-4CB1-832B-DC0C383022C0}" type="presParOf" srcId="{CA89BC3C-5BD9-44ED-B7B5-9183890CB333}" destId="{F2D18C67-61D2-4FF6-9144-152C8A5DD897}" srcOrd="0" destOrd="0" presId="urn:microsoft.com/office/officeart/2018/2/layout/IconCircleList"/>
    <dgm:cxn modelId="{4948E7FD-329F-4353-AA6F-C9E5C7E00C34}" type="presParOf" srcId="{F2D18C67-61D2-4FF6-9144-152C8A5DD897}" destId="{5212A9BC-9893-43EE-9D4C-8BBD67E66C63}" srcOrd="0" destOrd="0" presId="urn:microsoft.com/office/officeart/2018/2/layout/IconCircleList"/>
    <dgm:cxn modelId="{60154A41-075F-45AE-B007-3DEDBADF02A4}" type="presParOf" srcId="{F2D18C67-61D2-4FF6-9144-152C8A5DD897}" destId="{80F4DEB2-0919-465A-A851-2F84FCE2688E}" srcOrd="1" destOrd="0" presId="urn:microsoft.com/office/officeart/2018/2/layout/IconCircleList"/>
    <dgm:cxn modelId="{E9D7E87C-F2CA-4B88-BFCD-D5DC9745A072}" type="presParOf" srcId="{F2D18C67-61D2-4FF6-9144-152C8A5DD897}" destId="{9C914A63-EDA5-4017-996F-84B93654597C}" srcOrd="2" destOrd="0" presId="urn:microsoft.com/office/officeart/2018/2/layout/IconCircleList"/>
    <dgm:cxn modelId="{9144736B-2284-4BC2-ABB3-5B6C299CD381}" type="presParOf" srcId="{F2D18C67-61D2-4FF6-9144-152C8A5DD897}" destId="{B9AC415F-52EF-4233-99AE-A71332AD39DC}" srcOrd="3" destOrd="0" presId="urn:microsoft.com/office/officeart/2018/2/layout/IconCircleList"/>
    <dgm:cxn modelId="{E92C1434-372C-414C-8205-25263498CF8A}" type="presParOf" srcId="{CA89BC3C-5BD9-44ED-B7B5-9183890CB333}" destId="{41DB2533-EF73-462E-9179-5F919EFF3EC8}" srcOrd="1" destOrd="0" presId="urn:microsoft.com/office/officeart/2018/2/layout/IconCircleList"/>
    <dgm:cxn modelId="{06BBE1C6-D4ED-401B-95D2-C4ECFD97E481}" type="presParOf" srcId="{CA89BC3C-5BD9-44ED-B7B5-9183890CB333}" destId="{997B967B-BA50-4DF5-A525-A473455F14EA}" srcOrd="2" destOrd="0" presId="urn:microsoft.com/office/officeart/2018/2/layout/IconCircleList"/>
    <dgm:cxn modelId="{48EB05A5-9E2D-4077-877F-1E78BDEB2B20}" type="presParOf" srcId="{997B967B-BA50-4DF5-A525-A473455F14EA}" destId="{F5005D5C-2911-4287-B369-96800D0E6E91}" srcOrd="0" destOrd="0" presId="urn:microsoft.com/office/officeart/2018/2/layout/IconCircleList"/>
    <dgm:cxn modelId="{F438AB9E-E02D-4E32-A255-C7E73B21DF50}" type="presParOf" srcId="{997B967B-BA50-4DF5-A525-A473455F14EA}" destId="{CD5FD8B1-EBDE-463D-9030-C9BFE1A6577F}" srcOrd="1" destOrd="0" presId="urn:microsoft.com/office/officeart/2018/2/layout/IconCircleList"/>
    <dgm:cxn modelId="{06D6C1D4-FBD9-427B-92B1-83710018413E}" type="presParOf" srcId="{997B967B-BA50-4DF5-A525-A473455F14EA}" destId="{A75BB1DF-D049-4C62-85BA-CF7201108C24}" srcOrd="2" destOrd="0" presId="urn:microsoft.com/office/officeart/2018/2/layout/IconCircleList"/>
    <dgm:cxn modelId="{F331339E-1854-4345-B433-FBFF00DC0423}" type="presParOf" srcId="{997B967B-BA50-4DF5-A525-A473455F14EA}" destId="{87DAF211-64F7-4B6C-B131-FF5F78CA9D71}" srcOrd="3" destOrd="0" presId="urn:microsoft.com/office/officeart/2018/2/layout/IconCircleList"/>
    <dgm:cxn modelId="{41184F5A-0C3F-48F9-AB1A-B4AD2748918C}" type="presParOf" srcId="{CA89BC3C-5BD9-44ED-B7B5-9183890CB333}" destId="{D6D3EDB7-A168-411E-9505-4B6EDE13B66B}" srcOrd="3" destOrd="0" presId="urn:microsoft.com/office/officeart/2018/2/layout/IconCircleList"/>
    <dgm:cxn modelId="{A0B2F4C0-B579-4BDF-BB05-A34F45C2C58D}" type="presParOf" srcId="{CA89BC3C-5BD9-44ED-B7B5-9183890CB333}" destId="{26BA1D07-7EE2-4CE0-B579-FCA0032B484E}" srcOrd="4" destOrd="0" presId="urn:microsoft.com/office/officeart/2018/2/layout/IconCircleList"/>
    <dgm:cxn modelId="{47771710-1AD8-480D-8515-A5EC214B9D98}" type="presParOf" srcId="{26BA1D07-7EE2-4CE0-B579-FCA0032B484E}" destId="{2AF020C0-A766-43F6-9F26-8908BEBF15B8}" srcOrd="0" destOrd="0" presId="urn:microsoft.com/office/officeart/2018/2/layout/IconCircleList"/>
    <dgm:cxn modelId="{152BF9CC-4D76-4C17-BA15-B93C593F4F7A}" type="presParOf" srcId="{26BA1D07-7EE2-4CE0-B579-FCA0032B484E}" destId="{851975DD-A244-4842-94FB-13BCEA5E85AF}" srcOrd="1" destOrd="0" presId="urn:microsoft.com/office/officeart/2018/2/layout/IconCircleList"/>
    <dgm:cxn modelId="{14BBFA28-E3C4-4671-937B-57DD654099D9}" type="presParOf" srcId="{26BA1D07-7EE2-4CE0-B579-FCA0032B484E}" destId="{0EEF24F1-05AD-4DDA-986C-EF89D5C6E72A}" srcOrd="2" destOrd="0" presId="urn:microsoft.com/office/officeart/2018/2/layout/IconCircleList"/>
    <dgm:cxn modelId="{5C02A6C3-9524-4953-98F7-C1F2BBAF8E37}" type="presParOf" srcId="{26BA1D07-7EE2-4CE0-B579-FCA0032B484E}" destId="{3E985F3D-7E68-477C-9F03-73329AEE717F}" srcOrd="3" destOrd="0" presId="urn:microsoft.com/office/officeart/2018/2/layout/IconCircleList"/>
    <dgm:cxn modelId="{93706A21-8154-4DC2-9CE0-4E9DFFB43618}" type="presParOf" srcId="{CA89BC3C-5BD9-44ED-B7B5-9183890CB333}" destId="{A36800DB-0F22-4AF4-87B3-6CE6AA3AC4AB}" srcOrd="5" destOrd="0" presId="urn:microsoft.com/office/officeart/2018/2/layout/IconCircleList"/>
    <dgm:cxn modelId="{F168BB68-0928-463A-A665-3EDFC595A625}" type="presParOf" srcId="{CA89BC3C-5BD9-44ED-B7B5-9183890CB333}" destId="{CCF7FF96-D5C2-4D36-A6B2-6D190A94F089}" srcOrd="6" destOrd="0" presId="urn:microsoft.com/office/officeart/2018/2/layout/IconCircleList"/>
    <dgm:cxn modelId="{B6940412-23B6-4DE9-89EA-BADC8AF25E76}" type="presParOf" srcId="{CCF7FF96-D5C2-4D36-A6B2-6D190A94F089}" destId="{B9104BDF-6D32-4D84-BF55-9F31CE9AAFE5}" srcOrd="0" destOrd="0" presId="urn:microsoft.com/office/officeart/2018/2/layout/IconCircleList"/>
    <dgm:cxn modelId="{D7AB802B-3F2E-4CA2-B6CE-C1B0D6C30F35}" type="presParOf" srcId="{CCF7FF96-D5C2-4D36-A6B2-6D190A94F089}" destId="{74B0AB81-0ADA-4EC4-B80C-984622D05B86}" srcOrd="1" destOrd="0" presId="urn:microsoft.com/office/officeart/2018/2/layout/IconCircleList"/>
    <dgm:cxn modelId="{F78ACB2E-0AEB-4720-B8EB-D680147168C6}" type="presParOf" srcId="{CCF7FF96-D5C2-4D36-A6B2-6D190A94F089}" destId="{366E403C-F7BC-4F52-B21F-F1D1033A9805}" srcOrd="2" destOrd="0" presId="urn:microsoft.com/office/officeart/2018/2/layout/IconCircleList"/>
    <dgm:cxn modelId="{828BE843-39E9-4E49-A7E1-FC77C0587708}" type="presParOf" srcId="{CCF7FF96-D5C2-4D36-A6B2-6D190A94F089}" destId="{B66781B8-F32A-415F-8721-BF20556623CA}" srcOrd="3" destOrd="0" presId="urn:microsoft.com/office/officeart/2018/2/layout/IconCircleList"/>
    <dgm:cxn modelId="{651BD36D-52A3-4097-920F-5255F456A025}" type="presParOf" srcId="{CA89BC3C-5BD9-44ED-B7B5-9183890CB333}" destId="{9BA9EBF3-5086-40E0-9053-D299605CD08E}" srcOrd="7" destOrd="0" presId="urn:microsoft.com/office/officeart/2018/2/layout/IconCircleList"/>
    <dgm:cxn modelId="{EDEB439B-9CE2-494D-8C72-867A3CC3867E}" type="presParOf" srcId="{CA89BC3C-5BD9-44ED-B7B5-9183890CB333}" destId="{ED3A0F8B-0A19-47E8-9AB1-A3EB0C7FC4F7}" srcOrd="8" destOrd="0" presId="urn:microsoft.com/office/officeart/2018/2/layout/IconCircleList"/>
    <dgm:cxn modelId="{397D9024-B995-4464-B73E-8AF5662463C1}" type="presParOf" srcId="{ED3A0F8B-0A19-47E8-9AB1-A3EB0C7FC4F7}" destId="{1349A930-090D-423A-8D0A-DEDCBC5A540B}" srcOrd="0" destOrd="0" presId="urn:microsoft.com/office/officeart/2018/2/layout/IconCircleList"/>
    <dgm:cxn modelId="{A4F31D05-BA91-4157-B385-B0449FAD57F3}" type="presParOf" srcId="{ED3A0F8B-0A19-47E8-9AB1-A3EB0C7FC4F7}" destId="{BF43099C-0019-4120-84A6-4EF24C05E2E2}" srcOrd="1" destOrd="0" presId="urn:microsoft.com/office/officeart/2018/2/layout/IconCircleList"/>
    <dgm:cxn modelId="{438E9769-F426-44B2-8B6F-D7F5555BA36F}" type="presParOf" srcId="{ED3A0F8B-0A19-47E8-9AB1-A3EB0C7FC4F7}" destId="{3D6F5830-8FD4-4903-9AE8-C279EFC33044}" srcOrd="2" destOrd="0" presId="urn:microsoft.com/office/officeart/2018/2/layout/IconCircleList"/>
    <dgm:cxn modelId="{B46CBC08-7F43-4087-BEF4-5491D3B613F6}" type="presParOf" srcId="{ED3A0F8B-0A19-47E8-9AB1-A3EB0C7FC4F7}" destId="{0CBCE1F7-2CBF-49CB-924B-3432FD0506CD}" srcOrd="3" destOrd="0" presId="urn:microsoft.com/office/officeart/2018/2/layout/IconCircleList"/>
    <dgm:cxn modelId="{1FADE183-CF1E-4493-9C30-291C2C37B9BD}" type="presParOf" srcId="{CA89BC3C-5BD9-44ED-B7B5-9183890CB333}" destId="{B187D6D9-C431-4625-8692-B1AEB7C0929E}" srcOrd="9" destOrd="0" presId="urn:microsoft.com/office/officeart/2018/2/layout/IconCircleList"/>
    <dgm:cxn modelId="{12CBD3D5-4A9B-4335-A337-0150440A17AC}" type="presParOf" srcId="{CA89BC3C-5BD9-44ED-B7B5-9183890CB333}" destId="{F250213D-C7A0-47E9-B566-9850EF101952}" srcOrd="10" destOrd="0" presId="urn:microsoft.com/office/officeart/2018/2/layout/IconCircleList"/>
    <dgm:cxn modelId="{2D4C236E-B693-450F-AD8E-8E8E9E20983C}" type="presParOf" srcId="{F250213D-C7A0-47E9-B566-9850EF101952}" destId="{81BEA005-3BAA-4E34-BE7F-9AB5C77219D4}" srcOrd="0" destOrd="0" presId="urn:microsoft.com/office/officeart/2018/2/layout/IconCircleList"/>
    <dgm:cxn modelId="{648E45E2-A216-480F-A9F5-BC2B4B8A820A}" type="presParOf" srcId="{F250213D-C7A0-47E9-B566-9850EF101952}" destId="{34DE552A-2617-499A-8ED5-DBE03D71E141}" srcOrd="1" destOrd="0" presId="urn:microsoft.com/office/officeart/2018/2/layout/IconCircleList"/>
    <dgm:cxn modelId="{E642E741-CABC-4948-A7B3-09EF4BF755AE}" type="presParOf" srcId="{F250213D-C7A0-47E9-B566-9850EF101952}" destId="{5D88F3E6-777C-46B6-9FEF-8AF41081B079}" srcOrd="2" destOrd="0" presId="urn:microsoft.com/office/officeart/2018/2/layout/IconCircleList"/>
    <dgm:cxn modelId="{E607FDC7-43A2-4541-BC3F-03893C766532}" type="presParOf" srcId="{F250213D-C7A0-47E9-B566-9850EF101952}" destId="{0DC3C965-9E17-4962-A926-4974BB37C969}" srcOrd="3" destOrd="0" presId="urn:microsoft.com/office/officeart/2018/2/layout/IconCircleList"/>
    <dgm:cxn modelId="{5B1F53DF-5958-4967-8865-1C2CF4EDEC4B}" type="presParOf" srcId="{CA89BC3C-5BD9-44ED-B7B5-9183890CB333}" destId="{AAA9E8D3-530B-4471-8B6D-842F695F4EC8}" srcOrd="11" destOrd="0" presId="urn:microsoft.com/office/officeart/2018/2/layout/IconCircleList"/>
    <dgm:cxn modelId="{F654444B-D1E3-4843-A634-FB4AEB65772D}" type="presParOf" srcId="{CA89BC3C-5BD9-44ED-B7B5-9183890CB333}" destId="{65358930-C11B-468E-81CF-B3ACE3147FD7}" srcOrd="12" destOrd="0" presId="urn:microsoft.com/office/officeart/2018/2/layout/IconCircleList"/>
    <dgm:cxn modelId="{20E51925-E6E0-46BD-B185-910F032BB694}" type="presParOf" srcId="{65358930-C11B-468E-81CF-B3ACE3147FD7}" destId="{C35F5068-CBB0-4360-97E5-41E4385152E4}" srcOrd="0" destOrd="0" presId="urn:microsoft.com/office/officeart/2018/2/layout/IconCircleList"/>
    <dgm:cxn modelId="{D7455B55-7637-4BB7-A671-EBA5B6FCF942}" type="presParOf" srcId="{65358930-C11B-468E-81CF-B3ACE3147FD7}" destId="{6E05640B-8E63-494F-AC3E-32826C4BB357}" srcOrd="1" destOrd="0" presId="urn:microsoft.com/office/officeart/2018/2/layout/IconCircleList"/>
    <dgm:cxn modelId="{241F158A-23B6-47D9-89FD-DA504794AA3A}" type="presParOf" srcId="{65358930-C11B-468E-81CF-B3ACE3147FD7}" destId="{4E4A46C4-12EC-460B-B6A7-408C0DC258B0}" srcOrd="2" destOrd="0" presId="urn:microsoft.com/office/officeart/2018/2/layout/IconCircleList"/>
    <dgm:cxn modelId="{B0561D38-2FB1-4540-9C0D-AFA830430C56}" type="presParOf" srcId="{65358930-C11B-468E-81CF-B3ACE3147FD7}" destId="{4EBD5668-9118-4B3A-84A1-068689A8FDC4}" srcOrd="3" destOrd="0" presId="urn:microsoft.com/office/officeart/2018/2/layout/IconCircleList"/>
    <dgm:cxn modelId="{E023610A-9F05-4F4E-9ABE-AAE93B26623C}" type="presParOf" srcId="{CA89BC3C-5BD9-44ED-B7B5-9183890CB333}" destId="{19C28DE5-84F2-4577-8297-DB05591AEAA8}" srcOrd="13" destOrd="0" presId="urn:microsoft.com/office/officeart/2018/2/layout/IconCircleList"/>
    <dgm:cxn modelId="{67D5D71F-1434-4D36-BF02-1A2DC24F560D}" type="presParOf" srcId="{CA89BC3C-5BD9-44ED-B7B5-9183890CB333}" destId="{557AD136-679A-414F-9AD4-58033A737D2D}" srcOrd="14" destOrd="0" presId="urn:microsoft.com/office/officeart/2018/2/layout/IconCircleList"/>
    <dgm:cxn modelId="{62CEC2FB-CC4E-4F19-8459-61D4CD29F31E}" type="presParOf" srcId="{557AD136-679A-414F-9AD4-58033A737D2D}" destId="{CD96CE4C-9410-4655-A77F-A83DF8B993EE}" srcOrd="0" destOrd="0" presId="urn:microsoft.com/office/officeart/2018/2/layout/IconCircleList"/>
    <dgm:cxn modelId="{FD563D6D-6D2A-4A89-B850-DE1D77F18CE5}" type="presParOf" srcId="{557AD136-679A-414F-9AD4-58033A737D2D}" destId="{C4B3AE13-E7A7-4BBC-B733-BB7FB348D79E}" srcOrd="1" destOrd="0" presId="urn:microsoft.com/office/officeart/2018/2/layout/IconCircleList"/>
    <dgm:cxn modelId="{79AAA03E-A8C0-4639-907A-698B887BA3DA}" type="presParOf" srcId="{557AD136-679A-414F-9AD4-58033A737D2D}" destId="{4896A8AF-0356-4C35-820D-0F10E5ED922F}" srcOrd="2" destOrd="0" presId="urn:microsoft.com/office/officeart/2018/2/layout/IconCircleList"/>
    <dgm:cxn modelId="{5C34D991-7BCC-4EA9-8B69-149471C8A6F7}" type="presParOf" srcId="{557AD136-679A-414F-9AD4-58033A737D2D}" destId="{0F7BFED1-7A0C-4D9D-B4C6-E4BD1F2B7E5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4056A6-69BC-4076-B614-F970DF7188A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36F65C3-AADA-4008-AC02-39481536B226}">
      <dgm:prSet/>
      <dgm:spPr/>
      <dgm:t>
        <a:bodyPr/>
        <a:lstStyle/>
        <a:p>
          <a:r>
            <a:rPr lang="en-US"/>
            <a:t>Collect Input keywords</a:t>
          </a:r>
        </a:p>
      </dgm:t>
    </dgm:pt>
    <dgm:pt modelId="{AE351C92-EDBA-4AF2-9EF1-2D014A7F1FEF}" type="parTrans" cxnId="{C949169C-C37D-4EA2-A045-C84CFE05E967}">
      <dgm:prSet/>
      <dgm:spPr/>
      <dgm:t>
        <a:bodyPr/>
        <a:lstStyle/>
        <a:p>
          <a:endParaRPr lang="en-US"/>
        </a:p>
      </dgm:t>
    </dgm:pt>
    <dgm:pt modelId="{0372236C-F9F9-41A9-915A-F70C3952D1C2}" type="sibTrans" cxnId="{C949169C-C37D-4EA2-A045-C84CFE05E967}">
      <dgm:prSet/>
      <dgm:spPr/>
      <dgm:t>
        <a:bodyPr/>
        <a:lstStyle/>
        <a:p>
          <a:endParaRPr lang="en-US"/>
        </a:p>
      </dgm:t>
    </dgm:pt>
    <dgm:pt modelId="{99F71FD4-EAEA-4D41-9934-B619ABC86FC9}">
      <dgm:prSet/>
      <dgm:spPr/>
      <dgm:t>
        <a:bodyPr/>
        <a:lstStyle/>
        <a:p>
          <a:r>
            <a:rPr lang="en-US"/>
            <a:t>- OSEL</a:t>
          </a:r>
        </a:p>
      </dgm:t>
    </dgm:pt>
    <dgm:pt modelId="{EA15E281-9B62-45C7-907C-451295813835}" type="parTrans" cxnId="{581FC6C6-6FDF-4FE9-B00A-B1E4CBA3E29C}">
      <dgm:prSet/>
      <dgm:spPr/>
      <dgm:t>
        <a:bodyPr/>
        <a:lstStyle/>
        <a:p>
          <a:endParaRPr lang="en-US"/>
        </a:p>
      </dgm:t>
    </dgm:pt>
    <dgm:pt modelId="{8534745C-7B89-4087-9552-248C3A7D00EA}" type="sibTrans" cxnId="{581FC6C6-6FDF-4FE9-B00A-B1E4CBA3E29C}">
      <dgm:prSet/>
      <dgm:spPr/>
      <dgm:t>
        <a:bodyPr/>
        <a:lstStyle/>
        <a:p>
          <a:endParaRPr lang="en-US"/>
        </a:p>
      </dgm:t>
    </dgm:pt>
    <dgm:pt modelId="{F63C4ABB-CC3A-4E63-ACEE-DD38E957082D}">
      <dgm:prSet/>
      <dgm:spPr/>
      <dgm:t>
        <a:bodyPr/>
        <a:lstStyle/>
        <a:p>
          <a:r>
            <a:rPr lang="en-US"/>
            <a:t>- DAM</a:t>
          </a:r>
        </a:p>
      </dgm:t>
    </dgm:pt>
    <dgm:pt modelId="{3409B8B2-3759-49ED-A64F-3D9EA5CFFBD3}" type="parTrans" cxnId="{AAD7E164-4A61-48BE-A01F-68A2DD9FE0C1}">
      <dgm:prSet/>
      <dgm:spPr/>
      <dgm:t>
        <a:bodyPr/>
        <a:lstStyle/>
        <a:p>
          <a:endParaRPr lang="en-US"/>
        </a:p>
      </dgm:t>
    </dgm:pt>
    <dgm:pt modelId="{2168CAFD-573E-44D9-89DC-2EBAC800D010}" type="sibTrans" cxnId="{AAD7E164-4A61-48BE-A01F-68A2DD9FE0C1}">
      <dgm:prSet/>
      <dgm:spPr/>
      <dgm:t>
        <a:bodyPr/>
        <a:lstStyle/>
        <a:p>
          <a:endParaRPr lang="en-US"/>
        </a:p>
      </dgm:t>
    </dgm:pt>
    <dgm:pt modelId="{209B850F-D7EA-4083-BE0D-2358A6ED5C35}">
      <dgm:prSet/>
      <dgm:spPr/>
      <dgm:t>
        <a:bodyPr/>
        <a:lstStyle/>
        <a:p>
          <a:r>
            <a:rPr lang="en-US"/>
            <a:t>- BBP</a:t>
          </a:r>
        </a:p>
      </dgm:t>
    </dgm:pt>
    <dgm:pt modelId="{0A5FEEB2-5F74-4722-81C2-A39EFB976655}" type="parTrans" cxnId="{17D205E7-0A5B-4718-9D1A-EE2813625639}">
      <dgm:prSet/>
      <dgm:spPr/>
      <dgm:t>
        <a:bodyPr/>
        <a:lstStyle/>
        <a:p>
          <a:endParaRPr lang="en-US"/>
        </a:p>
      </dgm:t>
    </dgm:pt>
    <dgm:pt modelId="{4994629D-B4FC-4C63-8824-90694F457FBA}" type="sibTrans" cxnId="{17D205E7-0A5B-4718-9D1A-EE2813625639}">
      <dgm:prSet/>
      <dgm:spPr/>
      <dgm:t>
        <a:bodyPr/>
        <a:lstStyle/>
        <a:p>
          <a:endParaRPr lang="en-US"/>
        </a:p>
      </dgm:t>
    </dgm:pt>
    <dgm:pt modelId="{CBE15646-75F9-4598-A5DE-D2A214D9167A}">
      <dgm:prSet/>
      <dgm:spPr/>
      <dgm:t>
        <a:bodyPr/>
        <a:lstStyle/>
        <a:p>
          <a:r>
            <a:rPr lang="en-US"/>
            <a:t>- DBCMS</a:t>
          </a:r>
        </a:p>
      </dgm:t>
    </dgm:pt>
    <dgm:pt modelId="{0DEFEF08-9D12-4932-94D2-61E64D0F4270}" type="parTrans" cxnId="{5B8DA91C-2181-4EBA-A190-B46FE209B6B1}">
      <dgm:prSet/>
      <dgm:spPr/>
      <dgm:t>
        <a:bodyPr/>
        <a:lstStyle/>
        <a:p>
          <a:endParaRPr lang="en-US"/>
        </a:p>
      </dgm:t>
    </dgm:pt>
    <dgm:pt modelId="{1571ABC6-990B-4CFB-A691-9CC8B5905028}" type="sibTrans" cxnId="{5B8DA91C-2181-4EBA-A190-B46FE209B6B1}">
      <dgm:prSet/>
      <dgm:spPr/>
      <dgm:t>
        <a:bodyPr/>
        <a:lstStyle/>
        <a:p>
          <a:endParaRPr lang="en-US"/>
        </a:p>
      </dgm:t>
    </dgm:pt>
    <dgm:pt modelId="{F6F62979-8968-431E-8E2D-2BED2EA1CC56}">
      <dgm:prSet/>
      <dgm:spPr/>
      <dgm:t>
        <a:bodyPr/>
        <a:lstStyle/>
        <a:p>
          <a:r>
            <a:rPr lang="en-US"/>
            <a:t>- DIDSR</a:t>
          </a:r>
        </a:p>
      </dgm:t>
    </dgm:pt>
    <dgm:pt modelId="{7FFE8670-194F-4AE6-AEE0-1A07E5E9E39A}" type="parTrans" cxnId="{4A0098AC-1DFB-4D22-A5AF-416DE12081FE}">
      <dgm:prSet/>
      <dgm:spPr/>
      <dgm:t>
        <a:bodyPr/>
        <a:lstStyle/>
        <a:p>
          <a:endParaRPr lang="en-US"/>
        </a:p>
      </dgm:t>
    </dgm:pt>
    <dgm:pt modelId="{1D800EFD-3389-47EB-9AA1-504A5CD10D36}" type="sibTrans" cxnId="{4A0098AC-1DFB-4D22-A5AF-416DE12081FE}">
      <dgm:prSet/>
      <dgm:spPr/>
      <dgm:t>
        <a:bodyPr/>
        <a:lstStyle/>
        <a:p>
          <a:endParaRPr lang="en-US"/>
        </a:p>
      </dgm:t>
    </dgm:pt>
    <dgm:pt modelId="{9FB6DFD6-BD44-4766-88A1-25323A6F885F}">
      <dgm:prSet/>
      <dgm:spPr/>
      <dgm:t>
        <a:bodyPr/>
        <a:lstStyle/>
        <a:p>
          <a:r>
            <a:rPr lang="en-US"/>
            <a:t>Search for each Input on PubMed </a:t>
          </a:r>
        </a:p>
      </dgm:t>
    </dgm:pt>
    <dgm:pt modelId="{B5F6B225-D2C6-4E3B-A4F8-BE80C4526F72}" type="parTrans" cxnId="{0C3EAA01-A034-4E56-B2F2-8297E41899D3}">
      <dgm:prSet/>
      <dgm:spPr/>
      <dgm:t>
        <a:bodyPr/>
        <a:lstStyle/>
        <a:p>
          <a:endParaRPr lang="en-US"/>
        </a:p>
      </dgm:t>
    </dgm:pt>
    <dgm:pt modelId="{F37DD979-FDB0-48B8-B0C0-86F8609029CC}" type="sibTrans" cxnId="{0C3EAA01-A034-4E56-B2F2-8297E41899D3}">
      <dgm:prSet/>
      <dgm:spPr/>
      <dgm:t>
        <a:bodyPr/>
        <a:lstStyle/>
        <a:p>
          <a:endParaRPr lang="en-US"/>
        </a:p>
      </dgm:t>
    </dgm:pt>
    <dgm:pt modelId="{753896EC-EA73-4661-9FEE-6D76574B6F0A}">
      <dgm:prSet/>
      <dgm:spPr/>
      <dgm:t>
        <a:bodyPr/>
        <a:lstStyle/>
        <a:p>
          <a:r>
            <a:rPr lang="en-US"/>
            <a:t>-web scraping program to collect submission numbers and metadata in a spreadsheet for the Front Office</a:t>
          </a:r>
        </a:p>
      </dgm:t>
    </dgm:pt>
    <dgm:pt modelId="{04F84D31-2263-406B-B16F-1ED5CEBC804C}" type="parTrans" cxnId="{F39B8B82-45D1-4338-BC4B-337347B8ECD2}">
      <dgm:prSet/>
      <dgm:spPr/>
      <dgm:t>
        <a:bodyPr/>
        <a:lstStyle/>
        <a:p>
          <a:endParaRPr lang="en-US"/>
        </a:p>
      </dgm:t>
    </dgm:pt>
    <dgm:pt modelId="{F1462398-F5EF-4AF6-A02E-F1F26A9AA46E}" type="sibTrans" cxnId="{F39B8B82-45D1-4338-BC4B-337347B8ECD2}">
      <dgm:prSet/>
      <dgm:spPr/>
      <dgm:t>
        <a:bodyPr/>
        <a:lstStyle/>
        <a:p>
          <a:endParaRPr lang="en-US"/>
        </a:p>
      </dgm:t>
    </dgm:pt>
    <dgm:pt modelId="{60A18E35-46CB-495D-B481-16C8BE43276B}">
      <dgm:prSet/>
      <dgm:spPr/>
      <dgm:t>
        <a:bodyPr/>
        <a:lstStyle/>
        <a:p>
          <a:r>
            <a:rPr lang="en-US"/>
            <a:t>Analyze data from search results</a:t>
          </a:r>
        </a:p>
      </dgm:t>
    </dgm:pt>
    <dgm:pt modelId="{00932BDE-0E9C-4C57-8753-5CFA0887C88A}" type="parTrans" cxnId="{67C70BAE-34CA-41BA-8F86-09446742FBE0}">
      <dgm:prSet/>
      <dgm:spPr/>
      <dgm:t>
        <a:bodyPr/>
        <a:lstStyle/>
        <a:p>
          <a:endParaRPr lang="en-US"/>
        </a:p>
      </dgm:t>
    </dgm:pt>
    <dgm:pt modelId="{09EDF192-CC7E-4123-B7F1-3D5F4AFBDC5D}" type="sibTrans" cxnId="{67C70BAE-34CA-41BA-8F86-09446742FBE0}">
      <dgm:prSet/>
      <dgm:spPr/>
      <dgm:t>
        <a:bodyPr/>
        <a:lstStyle/>
        <a:p>
          <a:endParaRPr lang="en-US"/>
        </a:p>
      </dgm:t>
    </dgm:pt>
    <dgm:pt modelId="{8CF12360-4461-48B2-83BB-B0429604CF64}" type="pres">
      <dgm:prSet presAssocID="{1C4056A6-69BC-4076-B614-F970DF7188A7}" presName="root" presStyleCnt="0">
        <dgm:presLayoutVars>
          <dgm:dir/>
          <dgm:resizeHandles val="exact"/>
        </dgm:presLayoutVars>
      </dgm:prSet>
      <dgm:spPr/>
    </dgm:pt>
    <dgm:pt modelId="{6E3B827B-D614-412C-98EB-813B33D78FE9}" type="pres">
      <dgm:prSet presAssocID="{436F65C3-AADA-4008-AC02-39481536B226}" presName="compNode" presStyleCnt="0"/>
      <dgm:spPr/>
    </dgm:pt>
    <dgm:pt modelId="{87FAA861-98DA-4FA1-9AD7-CD44ABE19A6E}" type="pres">
      <dgm:prSet presAssocID="{436F65C3-AADA-4008-AC02-39481536B226}" presName="bgRect" presStyleLbl="bgShp" presStyleIdx="0" presStyleCnt="3"/>
      <dgm:spPr/>
    </dgm:pt>
    <dgm:pt modelId="{ACE18EAE-0F81-4FD0-B9AE-59D5A4ECFFE9}" type="pres">
      <dgm:prSet presAssocID="{436F65C3-AADA-4008-AC02-39481536B22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idge scene"/>
        </a:ext>
      </dgm:extLst>
    </dgm:pt>
    <dgm:pt modelId="{7A9FD323-BD0E-40E6-B418-B062F4B9C917}" type="pres">
      <dgm:prSet presAssocID="{436F65C3-AADA-4008-AC02-39481536B226}" presName="spaceRect" presStyleCnt="0"/>
      <dgm:spPr/>
    </dgm:pt>
    <dgm:pt modelId="{261045FC-241B-4AA9-90DF-B55B5B66865E}" type="pres">
      <dgm:prSet presAssocID="{436F65C3-AADA-4008-AC02-39481536B226}" presName="parTx" presStyleLbl="revTx" presStyleIdx="0" presStyleCnt="5">
        <dgm:presLayoutVars>
          <dgm:chMax val="0"/>
          <dgm:chPref val="0"/>
        </dgm:presLayoutVars>
      </dgm:prSet>
      <dgm:spPr/>
    </dgm:pt>
    <dgm:pt modelId="{3EE87A9D-AF7B-4A6B-9BE8-9DE855B8BFA1}" type="pres">
      <dgm:prSet presAssocID="{436F65C3-AADA-4008-AC02-39481536B226}" presName="desTx" presStyleLbl="revTx" presStyleIdx="1" presStyleCnt="5">
        <dgm:presLayoutVars/>
      </dgm:prSet>
      <dgm:spPr/>
    </dgm:pt>
    <dgm:pt modelId="{4896D142-FCE5-4930-9162-221546C0D445}" type="pres">
      <dgm:prSet presAssocID="{0372236C-F9F9-41A9-915A-F70C3952D1C2}" presName="sibTrans" presStyleCnt="0"/>
      <dgm:spPr/>
    </dgm:pt>
    <dgm:pt modelId="{17FD2A28-68D1-4F6D-A4B5-43BE2C55E33A}" type="pres">
      <dgm:prSet presAssocID="{9FB6DFD6-BD44-4766-88A1-25323A6F885F}" presName="compNode" presStyleCnt="0"/>
      <dgm:spPr/>
    </dgm:pt>
    <dgm:pt modelId="{5B1F588B-F8C4-490A-A878-9402C75D63D7}" type="pres">
      <dgm:prSet presAssocID="{9FB6DFD6-BD44-4766-88A1-25323A6F885F}" presName="bgRect" presStyleLbl="bgShp" presStyleIdx="1" presStyleCnt="3"/>
      <dgm:spPr/>
    </dgm:pt>
    <dgm:pt modelId="{310DC0C6-550C-44AE-B520-C4900E663269}" type="pres">
      <dgm:prSet presAssocID="{9FB6DFD6-BD44-4766-88A1-25323A6F885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804A976D-D90A-48FC-9857-A3A6D5952401}" type="pres">
      <dgm:prSet presAssocID="{9FB6DFD6-BD44-4766-88A1-25323A6F885F}" presName="spaceRect" presStyleCnt="0"/>
      <dgm:spPr/>
    </dgm:pt>
    <dgm:pt modelId="{14D990DE-945E-491E-9CA0-D5012BE04163}" type="pres">
      <dgm:prSet presAssocID="{9FB6DFD6-BD44-4766-88A1-25323A6F885F}" presName="parTx" presStyleLbl="revTx" presStyleIdx="2" presStyleCnt="5">
        <dgm:presLayoutVars>
          <dgm:chMax val="0"/>
          <dgm:chPref val="0"/>
        </dgm:presLayoutVars>
      </dgm:prSet>
      <dgm:spPr/>
    </dgm:pt>
    <dgm:pt modelId="{783460D2-4999-4302-A5E4-BD5A1FF48B77}" type="pres">
      <dgm:prSet presAssocID="{9FB6DFD6-BD44-4766-88A1-25323A6F885F}" presName="desTx" presStyleLbl="revTx" presStyleIdx="3" presStyleCnt="5">
        <dgm:presLayoutVars/>
      </dgm:prSet>
      <dgm:spPr/>
    </dgm:pt>
    <dgm:pt modelId="{9CF611B8-1A47-4DB5-AF47-4B54ACCB1070}" type="pres">
      <dgm:prSet presAssocID="{F37DD979-FDB0-48B8-B0C0-86F8609029CC}" presName="sibTrans" presStyleCnt="0"/>
      <dgm:spPr/>
    </dgm:pt>
    <dgm:pt modelId="{B4B2E241-1D92-44C3-A198-7DA5D62B0263}" type="pres">
      <dgm:prSet presAssocID="{60A18E35-46CB-495D-B481-16C8BE43276B}" presName="compNode" presStyleCnt="0"/>
      <dgm:spPr/>
    </dgm:pt>
    <dgm:pt modelId="{4E550498-3549-4996-ADDB-3C4C78D91A33}" type="pres">
      <dgm:prSet presAssocID="{60A18E35-46CB-495D-B481-16C8BE43276B}" presName="bgRect" presStyleLbl="bgShp" presStyleIdx="2" presStyleCnt="3"/>
      <dgm:spPr/>
    </dgm:pt>
    <dgm:pt modelId="{026119A3-FE13-4466-B7A4-302D75229A46}" type="pres">
      <dgm:prSet presAssocID="{60A18E35-46CB-495D-B481-16C8BE4327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EE14D0D1-2299-4EEA-A836-06CF4949DFA3}" type="pres">
      <dgm:prSet presAssocID="{60A18E35-46CB-495D-B481-16C8BE43276B}" presName="spaceRect" presStyleCnt="0"/>
      <dgm:spPr/>
    </dgm:pt>
    <dgm:pt modelId="{14659375-E2C4-4857-BD7D-B0D89A4F7565}" type="pres">
      <dgm:prSet presAssocID="{60A18E35-46CB-495D-B481-16C8BE43276B}" presName="parTx" presStyleLbl="revTx" presStyleIdx="4" presStyleCnt="5">
        <dgm:presLayoutVars>
          <dgm:chMax val="0"/>
          <dgm:chPref val="0"/>
        </dgm:presLayoutVars>
      </dgm:prSet>
      <dgm:spPr/>
    </dgm:pt>
  </dgm:ptLst>
  <dgm:cxnLst>
    <dgm:cxn modelId="{0C3EAA01-A034-4E56-B2F2-8297E41899D3}" srcId="{1C4056A6-69BC-4076-B614-F970DF7188A7}" destId="{9FB6DFD6-BD44-4766-88A1-25323A6F885F}" srcOrd="1" destOrd="0" parTransId="{B5F6B225-D2C6-4E3B-A4F8-BE80C4526F72}" sibTransId="{F37DD979-FDB0-48B8-B0C0-86F8609029CC}"/>
    <dgm:cxn modelId="{F96EA615-F7B1-416E-9A87-3443799FB0A1}" type="presOf" srcId="{1C4056A6-69BC-4076-B614-F970DF7188A7}" destId="{8CF12360-4461-48B2-83BB-B0429604CF64}" srcOrd="0" destOrd="0" presId="urn:microsoft.com/office/officeart/2018/2/layout/IconVerticalSolidList"/>
    <dgm:cxn modelId="{AD7A491C-6EEB-42EB-89D0-F3CA6DB80EA1}" type="presOf" srcId="{9FB6DFD6-BD44-4766-88A1-25323A6F885F}" destId="{14D990DE-945E-491E-9CA0-D5012BE04163}" srcOrd="0" destOrd="0" presId="urn:microsoft.com/office/officeart/2018/2/layout/IconVerticalSolidList"/>
    <dgm:cxn modelId="{5B8DA91C-2181-4EBA-A190-B46FE209B6B1}" srcId="{436F65C3-AADA-4008-AC02-39481536B226}" destId="{CBE15646-75F9-4598-A5DE-D2A214D9167A}" srcOrd="3" destOrd="0" parTransId="{0DEFEF08-9D12-4932-94D2-61E64D0F4270}" sibTransId="{1571ABC6-990B-4CFB-A691-9CC8B5905028}"/>
    <dgm:cxn modelId="{5145FE2A-A9D3-4106-A04E-41458E33CB98}" type="presOf" srcId="{99F71FD4-EAEA-4D41-9934-B619ABC86FC9}" destId="{3EE87A9D-AF7B-4A6B-9BE8-9DE855B8BFA1}" srcOrd="0" destOrd="0" presId="urn:microsoft.com/office/officeart/2018/2/layout/IconVerticalSolidList"/>
    <dgm:cxn modelId="{AE964348-4D75-4236-A0D7-50993535909F}" type="presOf" srcId="{F63C4ABB-CC3A-4E63-ACEE-DD38E957082D}" destId="{3EE87A9D-AF7B-4A6B-9BE8-9DE855B8BFA1}" srcOrd="0" destOrd="1" presId="urn:microsoft.com/office/officeart/2018/2/layout/IconVerticalSolidList"/>
    <dgm:cxn modelId="{AAD7E164-4A61-48BE-A01F-68A2DD9FE0C1}" srcId="{436F65C3-AADA-4008-AC02-39481536B226}" destId="{F63C4ABB-CC3A-4E63-ACEE-DD38E957082D}" srcOrd="1" destOrd="0" parTransId="{3409B8B2-3759-49ED-A64F-3D9EA5CFFBD3}" sibTransId="{2168CAFD-573E-44D9-89DC-2EBAC800D010}"/>
    <dgm:cxn modelId="{AEE3CE81-38D3-4E57-AB2F-F37B09863F97}" type="presOf" srcId="{CBE15646-75F9-4598-A5DE-D2A214D9167A}" destId="{3EE87A9D-AF7B-4A6B-9BE8-9DE855B8BFA1}" srcOrd="0" destOrd="3" presId="urn:microsoft.com/office/officeart/2018/2/layout/IconVerticalSolidList"/>
    <dgm:cxn modelId="{F39B8B82-45D1-4338-BC4B-337347B8ECD2}" srcId="{9FB6DFD6-BD44-4766-88A1-25323A6F885F}" destId="{753896EC-EA73-4661-9FEE-6D76574B6F0A}" srcOrd="0" destOrd="0" parTransId="{04F84D31-2263-406B-B16F-1ED5CEBC804C}" sibTransId="{F1462398-F5EF-4AF6-A02E-F1F26A9AA46E}"/>
    <dgm:cxn modelId="{2F9C9B84-240E-427A-B850-CDD79262A20A}" type="presOf" srcId="{F6F62979-8968-431E-8E2D-2BED2EA1CC56}" destId="{3EE87A9D-AF7B-4A6B-9BE8-9DE855B8BFA1}" srcOrd="0" destOrd="4" presId="urn:microsoft.com/office/officeart/2018/2/layout/IconVerticalSolidList"/>
    <dgm:cxn modelId="{C949169C-C37D-4EA2-A045-C84CFE05E967}" srcId="{1C4056A6-69BC-4076-B614-F970DF7188A7}" destId="{436F65C3-AADA-4008-AC02-39481536B226}" srcOrd="0" destOrd="0" parTransId="{AE351C92-EDBA-4AF2-9EF1-2D014A7F1FEF}" sibTransId="{0372236C-F9F9-41A9-915A-F70C3952D1C2}"/>
    <dgm:cxn modelId="{4A0098AC-1DFB-4D22-A5AF-416DE12081FE}" srcId="{436F65C3-AADA-4008-AC02-39481536B226}" destId="{F6F62979-8968-431E-8E2D-2BED2EA1CC56}" srcOrd="4" destOrd="0" parTransId="{7FFE8670-194F-4AE6-AEE0-1A07E5E9E39A}" sibTransId="{1D800EFD-3389-47EB-9AA1-504A5CD10D36}"/>
    <dgm:cxn modelId="{67C70BAE-34CA-41BA-8F86-09446742FBE0}" srcId="{1C4056A6-69BC-4076-B614-F970DF7188A7}" destId="{60A18E35-46CB-495D-B481-16C8BE43276B}" srcOrd="2" destOrd="0" parTransId="{00932BDE-0E9C-4C57-8753-5CFA0887C88A}" sibTransId="{09EDF192-CC7E-4123-B7F1-3D5F4AFBDC5D}"/>
    <dgm:cxn modelId="{19DDA0B6-9246-488D-B70D-8927F086690D}" type="presOf" srcId="{209B850F-D7EA-4083-BE0D-2358A6ED5C35}" destId="{3EE87A9D-AF7B-4A6B-9BE8-9DE855B8BFA1}" srcOrd="0" destOrd="2" presId="urn:microsoft.com/office/officeart/2018/2/layout/IconVerticalSolidList"/>
    <dgm:cxn modelId="{07A954BE-4FE3-4E4A-8F68-1D9276E91E7B}" type="presOf" srcId="{753896EC-EA73-4661-9FEE-6D76574B6F0A}" destId="{783460D2-4999-4302-A5E4-BD5A1FF48B77}" srcOrd="0" destOrd="0" presId="urn:microsoft.com/office/officeart/2018/2/layout/IconVerticalSolidList"/>
    <dgm:cxn modelId="{581FC6C6-6FDF-4FE9-B00A-B1E4CBA3E29C}" srcId="{436F65C3-AADA-4008-AC02-39481536B226}" destId="{99F71FD4-EAEA-4D41-9934-B619ABC86FC9}" srcOrd="0" destOrd="0" parTransId="{EA15E281-9B62-45C7-907C-451295813835}" sibTransId="{8534745C-7B89-4087-9552-248C3A7D00EA}"/>
    <dgm:cxn modelId="{A321EFCA-51D1-40FF-873D-E561330CA25E}" type="presOf" srcId="{436F65C3-AADA-4008-AC02-39481536B226}" destId="{261045FC-241B-4AA9-90DF-B55B5B66865E}" srcOrd="0" destOrd="0" presId="urn:microsoft.com/office/officeart/2018/2/layout/IconVerticalSolidList"/>
    <dgm:cxn modelId="{8E385DD0-B4D7-4935-AD92-4DB3BDE326AF}" type="presOf" srcId="{60A18E35-46CB-495D-B481-16C8BE43276B}" destId="{14659375-E2C4-4857-BD7D-B0D89A4F7565}" srcOrd="0" destOrd="0" presId="urn:microsoft.com/office/officeart/2018/2/layout/IconVerticalSolidList"/>
    <dgm:cxn modelId="{17D205E7-0A5B-4718-9D1A-EE2813625639}" srcId="{436F65C3-AADA-4008-AC02-39481536B226}" destId="{209B850F-D7EA-4083-BE0D-2358A6ED5C35}" srcOrd="2" destOrd="0" parTransId="{0A5FEEB2-5F74-4722-81C2-A39EFB976655}" sibTransId="{4994629D-B4FC-4C63-8824-90694F457FBA}"/>
    <dgm:cxn modelId="{D6FE44C7-9766-4CA7-AA09-467E5447125C}" type="presParOf" srcId="{8CF12360-4461-48B2-83BB-B0429604CF64}" destId="{6E3B827B-D614-412C-98EB-813B33D78FE9}" srcOrd="0" destOrd="0" presId="urn:microsoft.com/office/officeart/2018/2/layout/IconVerticalSolidList"/>
    <dgm:cxn modelId="{82446F0D-7C94-45B6-86D7-1158C1BD08AB}" type="presParOf" srcId="{6E3B827B-D614-412C-98EB-813B33D78FE9}" destId="{87FAA861-98DA-4FA1-9AD7-CD44ABE19A6E}" srcOrd="0" destOrd="0" presId="urn:microsoft.com/office/officeart/2018/2/layout/IconVerticalSolidList"/>
    <dgm:cxn modelId="{44AB8984-A799-4ACB-9153-E846F731C7AF}" type="presParOf" srcId="{6E3B827B-D614-412C-98EB-813B33D78FE9}" destId="{ACE18EAE-0F81-4FD0-B9AE-59D5A4ECFFE9}" srcOrd="1" destOrd="0" presId="urn:microsoft.com/office/officeart/2018/2/layout/IconVerticalSolidList"/>
    <dgm:cxn modelId="{B8290848-7A82-4BC0-BBEE-856F807497BC}" type="presParOf" srcId="{6E3B827B-D614-412C-98EB-813B33D78FE9}" destId="{7A9FD323-BD0E-40E6-B418-B062F4B9C917}" srcOrd="2" destOrd="0" presId="urn:microsoft.com/office/officeart/2018/2/layout/IconVerticalSolidList"/>
    <dgm:cxn modelId="{F985FCE1-1910-4FB8-AE1D-BEF2B609475F}" type="presParOf" srcId="{6E3B827B-D614-412C-98EB-813B33D78FE9}" destId="{261045FC-241B-4AA9-90DF-B55B5B66865E}" srcOrd="3" destOrd="0" presId="urn:microsoft.com/office/officeart/2018/2/layout/IconVerticalSolidList"/>
    <dgm:cxn modelId="{E59EE0BA-08BA-40B2-8FC1-2284F5C6BD50}" type="presParOf" srcId="{6E3B827B-D614-412C-98EB-813B33D78FE9}" destId="{3EE87A9D-AF7B-4A6B-9BE8-9DE855B8BFA1}" srcOrd="4" destOrd="0" presId="urn:microsoft.com/office/officeart/2018/2/layout/IconVerticalSolidList"/>
    <dgm:cxn modelId="{DAEFE0C2-48F9-4903-BBF8-F048A5227B7B}" type="presParOf" srcId="{8CF12360-4461-48B2-83BB-B0429604CF64}" destId="{4896D142-FCE5-4930-9162-221546C0D445}" srcOrd="1" destOrd="0" presId="urn:microsoft.com/office/officeart/2018/2/layout/IconVerticalSolidList"/>
    <dgm:cxn modelId="{53F87006-57B2-43C6-9E96-C7FEA6AF9E19}" type="presParOf" srcId="{8CF12360-4461-48B2-83BB-B0429604CF64}" destId="{17FD2A28-68D1-4F6D-A4B5-43BE2C55E33A}" srcOrd="2" destOrd="0" presId="urn:microsoft.com/office/officeart/2018/2/layout/IconVerticalSolidList"/>
    <dgm:cxn modelId="{1DA0794E-1EBC-47EC-BC66-51AC1BA93F5E}" type="presParOf" srcId="{17FD2A28-68D1-4F6D-A4B5-43BE2C55E33A}" destId="{5B1F588B-F8C4-490A-A878-9402C75D63D7}" srcOrd="0" destOrd="0" presId="urn:microsoft.com/office/officeart/2018/2/layout/IconVerticalSolidList"/>
    <dgm:cxn modelId="{6850E292-768E-4E79-B882-51FB8461084D}" type="presParOf" srcId="{17FD2A28-68D1-4F6D-A4B5-43BE2C55E33A}" destId="{310DC0C6-550C-44AE-B520-C4900E663269}" srcOrd="1" destOrd="0" presId="urn:microsoft.com/office/officeart/2018/2/layout/IconVerticalSolidList"/>
    <dgm:cxn modelId="{93A90E8A-B68A-4567-8182-311D429F5955}" type="presParOf" srcId="{17FD2A28-68D1-4F6D-A4B5-43BE2C55E33A}" destId="{804A976D-D90A-48FC-9857-A3A6D5952401}" srcOrd="2" destOrd="0" presId="urn:microsoft.com/office/officeart/2018/2/layout/IconVerticalSolidList"/>
    <dgm:cxn modelId="{A9457327-F7F4-4DC9-8093-F26030F6BB78}" type="presParOf" srcId="{17FD2A28-68D1-4F6D-A4B5-43BE2C55E33A}" destId="{14D990DE-945E-491E-9CA0-D5012BE04163}" srcOrd="3" destOrd="0" presId="urn:microsoft.com/office/officeart/2018/2/layout/IconVerticalSolidList"/>
    <dgm:cxn modelId="{880EB41D-29E2-4CD9-A437-52C83AE86BD1}" type="presParOf" srcId="{17FD2A28-68D1-4F6D-A4B5-43BE2C55E33A}" destId="{783460D2-4999-4302-A5E4-BD5A1FF48B77}" srcOrd="4" destOrd="0" presId="urn:microsoft.com/office/officeart/2018/2/layout/IconVerticalSolidList"/>
    <dgm:cxn modelId="{9F164ADD-AE8E-448B-B6A7-6500493614AF}" type="presParOf" srcId="{8CF12360-4461-48B2-83BB-B0429604CF64}" destId="{9CF611B8-1A47-4DB5-AF47-4B54ACCB1070}" srcOrd="3" destOrd="0" presId="urn:microsoft.com/office/officeart/2018/2/layout/IconVerticalSolidList"/>
    <dgm:cxn modelId="{0D5FEF06-1F0E-439D-9DD0-82487D3FA340}" type="presParOf" srcId="{8CF12360-4461-48B2-83BB-B0429604CF64}" destId="{B4B2E241-1D92-44C3-A198-7DA5D62B0263}" srcOrd="4" destOrd="0" presId="urn:microsoft.com/office/officeart/2018/2/layout/IconVerticalSolidList"/>
    <dgm:cxn modelId="{18314C42-0B81-47CC-9CE1-6FC61C95DF3C}" type="presParOf" srcId="{B4B2E241-1D92-44C3-A198-7DA5D62B0263}" destId="{4E550498-3549-4996-ADDB-3C4C78D91A33}" srcOrd="0" destOrd="0" presId="urn:microsoft.com/office/officeart/2018/2/layout/IconVerticalSolidList"/>
    <dgm:cxn modelId="{FB23F9E8-9C63-47C0-9E60-AC7978A7A294}" type="presParOf" srcId="{B4B2E241-1D92-44C3-A198-7DA5D62B0263}" destId="{026119A3-FE13-4466-B7A4-302D75229A46}" srcOrd="1" destOrd="0" presId="urn:microsoft.com/office/officeart/2018/2/layout/IconVerticalSolidList"/>
    <dgm:cxn modelId="{886D288B-4471-4101-BAD4-60B8F4BE34FC}" type="presParOf" srcId="{B4B2E241-1D92-44C3-A198-7DA5D62B0263}" destId="{EE14D0D1-2299-4EEA-A836-06CF4949DFA3}" srcOrd="2" destOrd="0" presId="urn:microsoft.com/office/officeart/2018/2/layout/IconVerticalSolidList"/>
    <dgm:cxn modelId="{CEB56DA4-B3C0-4E23-B22E-54B60CB6CB18}" type="presParOf" srcId="{B4B2E241-1D92-44C3-A198-7DA5D62B0263}" destId="{14659375-E2C4-4857-BD7D-B0D89A4F756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2D6C71-D9AF-49D2-845F-2BB36982E7A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009C0DD-85E2-4DF2-B4F7-4E2705DF62B3}">
      <dgm:prSet/>
      <dgm:spPr/>
      <dgm:t>
        <a:bodyPr/>
        <a:lstStyle/>
        <a:p>
          <a:pPr>
            <a:lnSpc>
              <a:spcPct val="100000"/>
            </a:lnSpc>
          </a:pPr>
          <a:r>
            <a:rPr lang="en-US"/>
            <a:t>Merging each dataset together </a:t>
          </a:r>
        </a:p>
      </dgm:t>
    </dgm:pt>
    <dgm:pt modelId="{8B84C856-2364-40E7-9419-C04EB12FEE93}" type="parTrans" cxnId="{6FDFE6F9-7C62-49AC-B842-A0B198349374}">
      <dgm:prSet/>
      <dgm:spPr/>
      <dgm:t>
        <a:bodyPr/>
        <a:lstStyle/>
        <a:p>
          <a:endParaRPr lang="en-US"/>
        </a:p>
      </dgm:t>
    </dgm:pt>
    <dgm:pt modelId="{E5C1E087-800D-4B11-B308-F5D16F522EE1}" type="sibTrans" cxnId="{6FDFE6F9-7C62-49AC-B842-A0B198349374}">
      <dgm:prSet/>
      <dgm:spPr/>
      <dgm:t>
        <a:bodyPr/>
        <a:lstStyle/>
        <a:p>
          <a:endParaRPr lang="en-US"/>
        </a:p>
      </dgm:t>
    </dgm:pt>
    <dgm:pt modelId="{7F244533-948E-4A96-BDB2-95EA7EB0114A}">
      <dgm:prSet/>
      <dgm:spPr/>
      <dgm:t>
        <a:bodyPr/>
        <a:lstStyle/>
        <a:p>
          <a:pPr>
            <a:lnSpc>
              <a:spcPct val="100000"/>
            </a:lnSpc>
          </a:pPr>
          <a:r>
            <a:rPr lang="en-US"/>
            <a:t>Cleaning data – no duplicates, any row without a division was invalid</a:t>
          </a:r>
        </a:p>
      </dgm:t>
    </dgm:pt>
    <dgm:pt modelId="{EB51526A-C5F2-4A0A-9B49-15AFD046B35E}" type="parTrans" cxnId="{1F854A2A-F212-4CEC-9CC8-4761CCDBC70A}">
      <dgm:prSet/>
      <dgm:spPr/>
      <dgm:t>
        <a:bodyPr/>
        <a:lstStyle/>
        <a:p>
          <a:endParaRPr lang="en-US"/>
        </a:p>
      </dgm:t>
    </dgm:pt>
    <dgm:pt modelId="{B2F4AADA-B281-4BCE-82C6-E673D418967E}" type="sibTrans" cxnId="{1F854A2A-F212-4CEC-9CC8-4761CCDBC70A}">
      <dgm:prSet/>
      <dgm:spPr/>
      <dgm:t>
        <a:bodyPr/>
        <a:lstStyle/>
        <a:p>
          <a:endParaRPr lang="en-US"/>
        </a:p>
      </dgm:t>
    </dgm:pt>
    <dgm:pt modelId="{AF09ACC8-3BA7-4BA5-96CD-FEC923141AE0}">
      <dgm:prSet/>
      <dgm:spPr/>
      <dgm:t>
        <a:bodyPr/>
        <a:lstStyle/>
        <a:p>
          <a:pPr>
            <a:lnSpc>
              <a:spcPct val="100000"/>
            </a:lnSpc>
          </a:pPr>
          <a:r>
            <a:rPr lang="en-US"/>
            <a:t>Fill in information about the inputs that is missing – publication year</a:t>
          </a:r>
        </a:p>
      </dgm:t>
    </dgm:pt>
    <dgm:pt modelId="{1F4183F1-5865-46C2-9B57-02A8D37CFDAB}" type="parTrans" cxnId="{13B07AE4-3D1E-4184-9EA9-24C4011B710B}">
      <dgm:prSet/>
      <dgm:spPr/>
      <dgm:t>
        <a:bodyPr/>
        <a:lstStyle/>
        <a:p>
          <a:endParaRPr lang="en-US"/>
        </a:p>
      </dgm:t>
    </dgm:pt>
    <dgm:pt modelId="{2D207031-7990-4963-8F15-9174BD684148}" type="sibTrans" cxnId="{13B07AE4-3D1E-4184-9EA9-24C4011B710B}">
      <dgm:prSet/>
      <dgm:spPr/>
      <dgm:t>
        <a:bodyPr/>
        <a:lstStyle/>
        <a:p>
          <a:endParaRPr lang="en-US"/>
        </a:p>
      </dgm:t>
    </dgm:pt>
    <dgm:pt modelId="{5D3BB9CA-211F-465F-B998-AD9D5C4E0E34}">
      <dgm:prSet/>
      <dgm:spPr/>
      <dgm:t>
        <a:bodyPr/>
        <a:lstStyle/>
        <a:p>
          <a:pPr>
            <a:lnSpc>
              <a:spcPct val="100000"/>
            </a:lnSpc>
          </a:pPr>
          <a:r>
            <a:rPr lang="en-US"/>
            <a:t>Create a new quantitative variable of number of authors per publication </a:t>
          </a:r>
        </a:p>
      </dgm:t>
    </dgm:pt>
    <dgm:pt modelId="{222FC33B-774B-423F-98A4-75335712FAE2}" type="parTrans" cxnId="{9C0E59D1-041B-4712-BB0F-0413D30DA2F4}">
      <dgm:prSet/>
      <dgm:spPr/>
      <dgm:t>
        <a:bodyPr/>
        <a:lstStyle/>
        <a:p>
          <a:endParaRPr lang="en-US"/>
        </a:p>
      </dgm:t>
    </dgm:pt>
    <dgm:pt modelId="{B1C24666-0F0A-4DED-B9B9-ECE13715ABC9}" type="sibTrans" cxnId="{9C0E59D1-041B-4712-BB0F-0413D30DA2F4}">
      <dgm:prSet/>
      <dgm:spPr/>
      <dgm:t>
        <a:bodyPr/>
        <a:lstStyle/>
        <a:p>
          <a:endParaRPr lang="en-US"/>
        </a:p>
      </dgm:t>
    </dgm:pt>
    <dgm:pt modelId="{7D848F74-5B93-42EC-B185-FC51046D2025}">
      <dgm:prSet/>
      <dgm:spPr/>
      <dgm:t>
        <a:bodyPr/>
        <a:lstStyle/>
        <a:p>
          <a:pPr>
            <a:lnSpc>
              <a:spcPct val="100000"/>
            </a:lnSpc>
          </a:pPr>
          <a:r>
            <a:rPr lang="en-US"/>
            <a:t>Filter divisions to finalize 4 divisions of OSEL</a:t>
          </a:r>
        </a:p>
      </dgm:t>
    </dgm:pt>
    <dgm:pt modelId="{A9804A04-11C4-4DCC-A694-C6A2D84ECED3}" type="parTrans" cxnId="{D561B613-1903-46F1-AB86-9A90E034A231}">
      <dgm:prSet/>
      <dgm:spPr/>
      <dgm:t>
        <a:bodyPr/>
        <a:lstStyle/>
        <a:p>
          <a:endParaRPr lang="en-US"/>
        </a:p>
      </dgm:t>
    </dgm:pt>
    <dgm:pt modelId="{9E2C5DFC-DA7F-4847-B979-B82D481942A1}" type="sibTrans" cxnId="{D561B613-1903-46F1-AB86-9A90E034A231}">
      <dgm:prSet/>
      <dgm:spPr/>
      <dgm:t>
        <a:bodyPr/>
        <a:lstStyle/>
        <a:p>
          <a:endParaRPr lang="en-US"/>
        </a:p>
      </dgm:t>
    </dgm:pt>
    <dgm:pt modelId="{F0509151-DB03-4493-AD82-0C2BFABD5D29}">
      <dgm:prSet/>
      <dgm:spPr/>
      <dgm:t>
        <a:bodyPr/>
        <a:lstStyle/>
        <a:p>
          <a:pPr>
            <a:lnSpc>
              <a:spcPct val="100000"/>
            </a:lnSpc>
          </a:pPr>
          <a:r>
            <a:rPr lang="en-US"/>
            <a:t>Filter program names so all programs are under the known 20 programs of OSEL </a:t>
          </a:r>
        </a:p>
      </dgm:t>
    </dgm:pt>
    <dgm:pt modelId="{CA2D8A42-12CF-454D-B87B-CC78EFA23578}" type="parTrans" cxnId="{E0B15D64-0646-447C-B186-9E73ADE53049}">
      <dgm:prSet/>
      <dgm:spPr/>
      <dgm:t>
        <a:bodyPr/>
        <a:lstStyle/>
        <a:p>
          <a:endParaRPr lang="en-US"/>
        </a:p>
      </dgm:t>
    </dgm:pt>
    <dgm:pt modelId="{982DF55C-4C99-424F-B32D-5A952233A1EA}" type="sibTrans" cxnId="{E0B15D64-0646-447C-B186-9E73ADE53049}">
      <dgm:prSet/>
      <dgm:spPr/>
      <dgm:t>
        <a:bodyPr/>
        <a:lstStyle/>
        <a:p>
          <a:endParaRPr lang="en-US"/>
        </a:p>
      </dgm:t>
    </dgm:pt>
    <dgm:pt modelId="{981B70A9-B2B5-4725-8511-339FEBE50FCE}">
      <dgm:prSet/>
      <dgm:spPr/>
      <dgm:t>
        <a:bodyPr/>
        <a:lstStyle/>
        <a:p>
          <a:pPr>
            <a:lnSpc>
              <a:spcPct val="100000"/>
            </a:lnSpc>
          </a:pPr>
          <a:r>
            <a:rPr lang="en-US"/>
            <a:t>Split Author names so that each author can be analyzed separately</a:t>
          </a:r>
        </a:p>
      </dgm:t>
    </dgm:pt>
    <dgm:pt modelId="{9612464A-542D-43E6-86B5-2776458790A7}" type="parTrans" cxnId="{9F16EB37-1BE5-43EA-A267-287B73B5D9AA}">
      <dgm:prSet/>
      <dgm:spPr/>
      <dgm:t>
        <a:bodyPr/>
        <a:lstStyle/>
        <a:p>
          <a:endParaRPr lang="en-US"/>
        </a:p>
      </dgm:t>
    </dgm:pt>
    <dgm:pt modelId="{20A3083F-9BFA-4F3B-9E1E-87F83E0059AD}" type="sibTrans" cxnId="{9F16EB37-1BE5-43EA-A267-287B73B5D9AA}">
      <dgm:prSet/>
      <dgm:spPr/>
      <dgm:t>
        <a:bodyPr/>
        <a:lstStyle/>
        <a:p>
          <a:endParaRPr lang="en-US"/>
        </a:p>
      </dgm:t>
    </dgm:pt>
    <dgm:pt modelId="{271EB021-D316-4EAB-8665-0B67E0A0AA7C}" type="pres">
      <dgm:prSet presAssocID="{1F2D6C71-D9AF-49D2-845F-2BB36982E7AE}" presName="root" presStyleCnt="0">
        <dgm:presLayoutVars>
          <dgm:dir/>
          <dgm:resizeHandles val="exact"/>
        </dgm:presLayoutVars>
      </dgm:prSet>
      <dgm:spPr/>
    </dgm:pt>
    <dgm:pt modelId="{CBE3F98F-EF1B-4833-B704-155225665F57}" type="pres">
      <dgm:prSet presAssocID="{C009C0DD-85E2-4DF2-B4F7-4E2705DF62B3}" presName="compNode" presStyleCnt="0"/>
      <dgm:spPr/>
    </dgm:pt>
    <dgm:pt modelId="{559F0776-A433-4D96-B55A-ADC04892C723}" type="pres">
      <dgm:prSet presAssocID="{C009C0DD-85E2-4DF2-B4F7-4E2705DF62B3}" presName="bgRect" presStyleLbl="bgShp" presStyleIdx="0" presStyleCnt="7"/>
      <dgm:spPr/>
    </dgm:pt>
    <dgm:pt modelId="{4234DE0F-CC13-4518-B029-B528CD29C5CC}" type="pres">
      <dgm:prSet presAssocID="{C009C0DD-85E2-4DF2-B4F7-4E2705DF62B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28F2E14A-4BA8-43F7-A44D-C58A8F5087C2}" type="pres">
      <dgm:prSet presAssocID="{C009C0DD-85E2-4DF2-B4F7-4E2705DF62B3}" presName="spaceRect" presStyleCnt="0"/>
      <dgm:spPr/>
    </dgm:pt>
    <dgm:pt modelId="{AD6C9F58-886E-400B-85CF-B77CCF3C22EE}" type="pres">
      <dgm:prSet presAssocID="{C009C0DD-85E2-4DF2-B4F7-4E2705DF62B3}" presName="parTx" presStyleLbl="revTx" presStyleIdx="0" presStyleCnt="7">
        <dgm:presLayoutVars>
          <dgm:chMax val="0"/>
          <dgm:chPref val="0"/>
        </dgm:presLayoutVars>
      </dgm:prSet>
      <dgm:spPr/>
    </dgm:pt>
    <dgm:pt modelId="{312FB33E-53B3-47C2-B302-4197B21D5603}" type="pres">
      <dgm:prSet presAssocID="{E5C1E087-800D-4B11-B308-F5D16F522EE1}" presName="sibTrans" presStyleCnt="0"/>
      <dgm:spPr/>
    </dgm:pt>
    <dgm:pt modelId="{E1E4EFE6-066F-4698-A891-98E60972F535}" type="pres">
      <dgm:prSet presAssocID="{7F244533-948E-4A96-BDB2-95EA7EB0114A}" presName="compNode" presStyleCnt="0"/>
      <dgm:spPr/>
    </dgm:pt>
    <dgm:pt modelId="{B4E7896A-8F8D-4B3B-9AB1-99D387150128}" type="pres">
      <dgm:prSet presAssocID="{7F244533-948E-4A96-BDB2-95EA7EB0114A}" presName="bgRect" presStyleLbl="bgShp" presStyleIdx="1" presStyleCnt="7"/>
      <dgm:spPr/>
    </dgm:pt>
    <dgm:pt modelId="{C1734826-AA65-4EFC-AFB5-DF83D4186BE0}" type="pres">
      <dgm:prSet presAssocID="{7F244533-948E-4A96-BDB2-95EA7EB0114A}"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807341F9-6EB5-4CCB-9BB3-EE466D2189E5}" type="pres">
      <dgm:prSet presAssocID="{7F244533-948E-4A96-BDB2-95EA7EB0114A}" presName="spaceRect" presStyleCnt="0"/>
      <dgm:spPr/>
    </dgm:pt>
    <dgm:pt modelId="{5B3A9BEC-14FD-4CC0-B028-94091433E128}" type="pres">
      <dgm:prSet presAssocID="{7F244533-948E-4A96-BDB2-95EA7EB0114A}" presName="parTx" presStyleLbl="revTx" presStyleIdx="1" presStyleCnt="7">
        <dgm:presLayoutVars>
          <dgm:chMax val="0"/>
          <dgm:chPref val="0"/>
        </dgm:presLayoutVars>
      </dgm:prSet>
      <dgm:spPr/>
    </dgm:pt>
    <dgm:pt modelId="{0B451878-EE23-454E-95F9-737D32E2F111}" type="pres">
      <dgm:prSet presAssocID="{B2F4AADA-B281-4BCE-82C6-E673D418967E}" presName="sibTrans" presStyleCnt="0"/>
      <dgm:spPr/>
    </dgm:pt>
    <dgm:pt modelId="{7EA02AA3-6B29-4BCA-9751-9A5DE5F18AFC}" type="pres">
      <dgm:prSet presAssocID="{AF09ACC8-3BA7-4BA5-96CD-FEC923141AE0}" presName="compNode" presStyleCnt="0"/>
      <dgm:spPr/>
    </dgm:pt>
    <dgm:pt modelId="{29F9F20A-CDDC-471C-8706-41A199EACA21}" type="pres">
      <dgm:prSet presAssocID="{AF09ACC8-3BA7-4BA5-96CD-FEC923141AE0}" presName="bgRect" presStyleLbl="bgShp" presStyleIdx="2" presStyleCnt="7"/>
      <dgm:spPr/>
    </dgm:pt>
    <dgm:pt modelId="{23B4BB95-BCBA-498D-A0DB-99BF92CBCC5B}" type="pres">
      <dgm:prSet presAssocID="{AF09ACC8-3BA7-4BA5-96CD-FEC923141AE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sed Book"/>
        </a:ext>
      </dgm:extLst>
    </dgm:pt>
    <dgm:pt modelId="{41C18A50-B92A-4DD7-BA80-186D7F9AB720}" type="pres">
      <dgm:prSet presAssocID="{AF09ACC8-3BA7-4BA5-96CD-FEC923141AE0}" presName="spaceRect" presStyleCnt="0"/>
      <dgm:spPr/>
    </dgm:pt>
    <dgm:pt modelId="{D1A571CE-2C43-4C1C-84B4-39EB73F6A1C0}" type="pres">
      <dgm:prSet presAssocID="{AF09ACC8-3BA7-4BA5-96CD-FEC923141AE0}" presName="parTx" presStyleLbl="revTx" presStyleIdx="2" presStyleCnt="7">
        <dgm:presLayoutVars>
          <dgm:chMax val="0"/>
          <dgm:chPref val="0"/>
        </dgm:presLayoutVars>
      </dgm:prSet>
      <dgm:spPr/>
    </dgm:pt>
    <dgm:pt modelId="{D1AFD80D-A2E8-4443-ABF9-12DBD35B681F}" type="pres">
      <dgm:prSet presAssocID="{2D207031-7990-4963-8F15-9174BD684148}" presName="sibTrans" presStyleCnt="0"/>
      <dgm:spPr/>
    </dgm:pt>
    <dgm:pt modelId="{0296057A-772B-4DAE-97BF-BB26EA21D603}" type="pres">
      <dgm:prSet presAssocID="{5D3BB9CA-211F-465F-B998-AD9D5C4E0E34}" presName="compNode" presStyleCnt="0"/>
      <dgm:spPr/>
    </dgm:pt>
    <dgm:pt modelId="{00E93439-24DA-4DF5-B762-8DC42449BBAA}" type="pres">
      <dgm:prSet presAssocID="{5D3BB9CA-211F-465F-B998-AD9D5C4E0E34}" presName="bgRect" presStyleLbl="bgShp" presStyleIdx="3" presStyleCnt="7"/>
      <dgm:spPr/>
    </dgm:pt>
    <dgm:pt modelId="{F780469D-F4DF-47E1-9FD5-6EEBAB3D08F8}" type="pres">
      <dgm:prSet presAssocID="{5D3BB9CA-211F-465F-B998-AD9D5C4E0E3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2EF52FF9-65BA-466D-86E9-5B82158486F8}" type="pres">
      <dgm:prSet presAssocID="{5D3BB9CA-211F-465F-B998-AD9D5C4E0E34}" presName="spaceRect" presStyleCnt="0"/>
      <dgm:spPr/>
    </dgm:pt>
    <dgm:pt modelId="{5D41A166-813E-45A6-8278-B8AD51B05926}" type="pres">
      <dgm:prSet presAssocID="{5D3BB9CA-211F-465F-B998-AD9D5C4E0E34}" presName="parTx" presStyleLbl="revTx" presStyleIdx="3" presStyleCnt="7">
        <dgm:presLayoutVars>
          <dgm:chMax val="0"/>
          <dgm:chPref val="0"/>
        </dgm:presLayoutVars>
      </dgm:prSet>
      <dgm:spPr/>
    </dgm:pt>
    <dgm:pt modelId="{0471854F-EA33-404D-87F5-BB491268EE3B}" type="pres">
      <dgm:prSet presAssocID="{B1C24666-0F0A-4DED-B9B9-ECE13715ABC9}" presName="sibTrans" presStyleCnt="0"/>
      <dgm:spPr/>
    </dgm:pt>
    <dgm:pt modelId="{9C23DF5E-840D-4B74-AB2F-7DC2DDD7B04A}" type="pres">
      <dgm:prSet presAssocID="{7D848F74-5B93-42EC-B185-FC51046D2025}" presName="compNode" presStyleCnt="0"/>
      <dgm:spPr/>
    </dgm:pt>
    <dgm:pt modelId="{67731318-E7C5-4ADC-85EE-DA41FC21E6AC}" type="pres">
      <dgm:prSet presAssocID="{7D848F74-5B93-42EC-B185-FC51046D2025}" presName="bgRect" presStyleLbl="bgShp" presStyleIdx="4" presStyleCnt="7"/>
      <dgm:spPr/>
    </dgm:pt>
    <dgm:pt modelId="{8834B9AE-74A2-499D-AB53-021F91A6BAFD}" type="pres">
      <dgm:prSet presAssocID="{7D848F74-5B93-42EC-B185-FC51046D2025}"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ilter"/>
        </a:ext>
      </dgm:extLst>
    </dgm:pt>
    <dgm:pt modelId="{DB899683-59EB-4105-804E-959F3A657682}" type="pres">
      <dgm:prSet presAssocID="{7D848F74-5B93-42EC-B185-FC51046D2025}" presName="spaceRect" presStyleCnt="0"/>
      <dgm:spPr/>
    </dgm:pt>
    <dgm:pt modelId="{ECC46954-FEA3-4865-9352-0990BB65A32C}" type="pres">
      <dgm:prSet presAssocID="{7D848F74-5B93-42EC-B185-FC51046D2025}" presName="parTx" presStyleLbl="revTx" presStyleIdx="4" presStyleCnt="7">
        <dgm:presLayoutVars>
          <dgm:chMax val="0"/>
          <dgm:chPref val="0"/>
        </dgm:presLayoutVars>
      </dgm:prSet>
      <dgm:spPr/>
    </dgm:pt>
    <dgm:pt modelId="{6BDC0E3D-C0B2-4A18-B9B0-48759A633E21}" type="pres">
      <dgm:prSet presAssocID="{9E2C5DFC-DA7F-4847-B979-B82D481942A1}" presName="sibTrans" presStyleCnt="0"/>
      <dgm:spPr/>
    </dgm:pt>
    <dgm:pt modelId="{EB6BA0C2-3ABA-4906-B352-E19125C0B93F}" type="pres">
      <dgm:prSet presAssocID="{F0509151-DB03-4493-AD82-0C2BFABD5D29}" presName="compNode" presStyleCnt="0"/>
      <dgm:spPr/>
    </dgm:pt>
    <dgm:pt modelId="{5CD92E38-5515-483E-A14C-0A4E70BDB7B3}" type="pres">
      <dgm:prSet presAssocID="{F0509151-DB03-4493-AD82-0C2BFABD5D29}" presName="bgRect" presStyleLbl="bgShp" presStyleIdx="5" presStyleCnt="7"/>
      <dgm:spPr/>
    </dgm:pt>
    <dgm:pt modelId="{0A0E5B70-7CF1-41B1-99DC-8D6BE8596DA4}" type="pres">
      <dgm:prSet presAssocID="{F0509151-DB03-4493-AD82-0C2BFABD5D2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eckmark"/>
        </a:ext>
      </dgm:extLst>
    </dgm:pt>
    <dgm:pt modelId="{EAC004AC-A759-4290-B139-94211B2E5DB1}" type="pres">
      <dgm:prSet presAssocID="{F0509151-DB03-4493-AD82-0C2BFABD5D29}" presName="spaceRect" presStyleCnt="0"/>
      <dgm:spPr/>
    </dgm:pt>
    <dgm:pt modelId="{5D03DA5A-1330-436D-AFB4-82B03823E7EE}" type="pres">
      <dgm:prSet presAssocID="{F0509151-DB03-4493-AD82-0C2BFABD5D29}" presName="parTx" presStyleLbl="revTx" presStyleIdx="5" presStyleCnt="7">
        <dgm:presLayoutVars>
          <dgm:chMax val="0"/>
          <dgm:chPref val="0"/>
        </dgm:presLayoutVars>
      </dgm:prSet>
      <dgm:spPr/>
    </dgm:pt>
    <dgm:pt modelId="{BF9FE7F6-1CDF-4792-88B0-B87E04CDC61E}" type="pres">
      <dgm:prSet presAssocID="{982DF55C-4C99-424F-B32D-5A952233A1EA}" presName="sibTrans" presStyleCnt="0"/>
      <dgm:spPr/>
    </dgm:pt>
    <dgm:pt modelId="{9553AEBB-60E2-4F52-AC29-77883429B913}" type="pres">
      <dgm:prSet presAssocID="{981B70A9-B2B5-4725-8511-339FEBE50FCE}" presName="compNode" presStyleCnt="0"/>
      <dgm:spPr/>
    </dgm:pt>
    <dgm:pt modelId="{B84FFC65-BC1B-40DF-A58A-FB3C9D83BB5D}" type="pres">
      <dgm:prSet presAssocID="{981B70A9-B2B5-4725-8511-339FEBE50FCE}" presName="bgRect" presStyleLbl="bgShp" presStyleIdx="6" presStyleCnt="7"/>
      <dgm:spPr/>
    </dgm:pt>
    <dgm:pt modelId="{D143E149-A0B5-4653-A0A5-0AC89D834D0C}" type="pres">
      <dgm:prSet presAssocID="{981B70A9-B2B5-4725-8511-339FEBE50FCE}"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Pencil"/>
        </a:ext>
      </dgm:extLst>
    </dgm:pt>
    <dgm:pt modelId="{FC1556B3-94AA-4B3F-9D9A-138B82AFD7C4}" type="pres">
      <dgm:prSet presAssocID="{981B70A9-B2B5-4725-8511-339FEBE50FCE}" presName="spaceRect" presStyleCnt="0"/>
      <dgm:spPr/>
    </dgm:pt>
    <dgm:pt modelId="{08B4B446-4AD2-421E-A80B-B9375DEBAA65}" type="pres">
      <dgm:prSet presAssocID="{981B70A9-B2B5-4725-8511-339FEBE50FCE}" presName="parTx" presStyleLbl="revTx" presStyleIdx="6" presStyleCnt="7">
        <dgm:presLayoutVars>
          <dgm:chMax val="0"/>
          <dgm:chPref val="0"/>
        </dgm:presLayoutVars>
      </dgm:prSet>
      <dgm:spPr/>
    </dgm:pt>
  </dgm:ptLst>
  <dgm:cxnLst>
    <dgm:cxn modelId="{243AC90F-E1D3-9048-8F78-77EE38B7FB0D}" type="presOf" srcId="{7D848F74-5B93-42EC-B185-FC51046D2025}" destId="{ECC46954-FEA3-4865-9352-0990BB65A32C}" srcOrd="0" destOrd="0" presId="urn:microsoft.com/office/officeart/2018/2/layout/IconVerticalSolidList"/>
    <dgm:cxn modelId="{D561B613-1903-46F1-AB86-9A90E034A231}" srcId="{1F2D6C71-D9AF-49D2-845F-2BB36982E7AE}" destId="{7D848F74-5B93-42EC-B185-FC51046D2025}" srcOrd="4" destOrd="0" parTransId="{A9804A04-11C4-4DCC-A694-C6A2D84ECED3}" sibTransId="{9E2C5DFC-DA7F-4847-B979-B82D481942A1}"/>
    <dgm:cxn modelId="{3F83D214-EC9B-434B-8FE2-1C89CF1A30CC}" type="presOf" srcId="{AF09ACC8-3BA7-4BA5-96CD-FEC923141AE0}" destId="{D1A571CE-2C43-4C1C-84B4-39EB73F6A1C0}" srcOrd="0" destOrd="0" presId="urn:microsoft.com/office/officeart/2018/2/layout/IconVerticalSolidList"/>
    <dgm:cxn modelId="{1F854A2A-F212-4CEC-9CC8-4761CCDBC70A}" srcId="{1F2D6C71-D9AF-49D2-845F-2BB36982E7AE}" destId="{7F244533-948E-4A96-BDB2-95EA7EB0114A}" srcOrd="1" destOrd="0" parTransId="{EB51526A-C5F2-4A0A-9B49-15AFD046B35E}" sibTransId="{B2F4AADA-B281-4BCE-82C6-E673D418967E}"/>
    <dgm:cxn modelId="{9B7C5432-C0A1-FC44-B8E2-E39895279018}" type="presOf" srcId="{1F2D6C71-D9AF-49D2-845F-2BB36982E7AE}" destId="{271EB021-D316-4EAB-8665-0B67E0A0AA7C}" srcOrd="0" destOrd="0" presId="urn:microsoft.com/office/officeart/2018/2/layout/IconVerticalSolidList"/>
    <dgm:cxn modelId="{9F16EB37-1BE5-43EA-A267-287B73B5D9AA}" srcId="{1F2D6C71-D9AF-49D2-845F-2BB36982E7AE}" destId="{981B70A9-B2B5-4725-8511-339FEBE50FCE}" srcOrd="6" destOrd="0" parTransId="{9612464A-542D-43E6-86B5-2776458790A7}" sibTransId="{20A3083F-9BFA-4F3B-9E1E-87F83E0059AD}"/>
    <dgm:cxn modelId="{6B837C4E-6821-B84A-A7C7-4DB81CC44DF0}" type="presOf" srcId="{5D3BB9CA-211F-465F-B998-AD9D5C4E0E34}" destId="{5D41A166-813E-45A6-8278-B8AD51B05926}" srcOrd="0" destOrd="0" presId="urn:microsoft.com/office/officeart/2018/2/layout/IconVerticalSolidList"/>
    <dgm:cxn modelId="{E0B15D64-0646-447C-B186-9E73ADE53049}" srcId="{1F2D6C71-D9AF-49D2-845F-2BB36982E7AE}" destId="{F0509151-DB03-4493-AD82-0C2BFABD5D29}" srcOrd="5" destOrd="0" parTransId="{CA2D8A42-12CF-454D-B87B-CC78EFA23578}" sibTransId="{982DF55C-4C99-424F-B32D-5A952233A1EA}"/>
    <dgm:cxn modelId="{B7BA369C-CCE3-764F-BAC0-23C4BDA7E91A}" type="presOf" srcId="{7F244533-948E-4A96-BDB2-95EA7EB0114A}" destId="{5B3A9BEC-14FD-4CC0-B028-94091433E128}" srcOrd="0" destOrd="0" presId="urn:microsoft.com/office/officeart/2018/2/layout/IconVerticalSolidList"/>
    <dgm:cxn modelId="{79ABCEA0-845E-AE43-B8D2-06B4A2E7FC61}" type="presOf" srcId="{C009C0DD-85E2-4DF2-B4F7-4E2705DF62B3}" destId="{AD6C9F58-886E-400B-85CF-B77CCF3C22EE}" srcOrd="0" destOrd="0" presId="urn:microsoft.com/office/officeart/2018/2/layout/IconVerticalSolidList"/>
    <dgm:cxn modelId="{0EE29FB3-217D-1243-B116-8EE5A32302C0}" type="presOf" srcId="{F0509151-DB03-4493-AD82-0C2BFABD5D29}" destId="{5D03DA5A-1330-436D-AFB4-82B03823E7EE}" srcOrd="0" destOrd="0" presId="urn:microsoft.com/office/officeart/2018/2/layout/IconVerticalSolidList"/>
    <dgm:cxn modelId="{9C0E59D1-041B-4712-BB0F-0413D30DA2F4}" srcId="{1F2D6C71-D9AF-49D2-845F-2BB36982E7AE}" destId="{5D3BB9CA-211F-465F-B998-AD9D5C4E0E34}" srcOrd="3" destOrd="0" parTransId="{222FC33B-774B-423F-98A4-75335712FAE2}" sibTransId="{B1C24666-0F0A-4DED-B9B9-ECE13715ABC9}"/>
    <dgm:cxn modelId="{13B07AE4-3D1E-4184-9EA9-24C4011B710B}" srcId="{1F2D6C71-D9AF-49D2-845F-2BB36982E7AE}" destId="{AF09ACC8-3BA7-4BA5-96CD-FEC923141AE0}" srcOrd="2" destOrd="0" parTransId="{1F4183F1-5865-46C2-9B57-02A8D37CFDAB}" sibTransId="{2D207031-7990-4963-8F15-9174BD684148}"/>
    <dgm:cxn modelId="{A6A2FDED-BE83-C34C-A6B2-AA6EF04B9419}" type="presOf" srcId="{981B70A9-B2B5-4725-8511-339FEBE50FCE}" destId="{08B4B446-4AD2-421E-A80B-B9375DEBAA65}" srcOrd="0" destOrd="0" presId="urn:microsoft.com/office/officeart/2018/2/layout/IconVerticalSolidList"/>
    <dgm:cxn modelId="{6FDFE6F9-7C62-49AC-B842-A0B198349374}" srcId="{1F2D6C71-D9AF-49D2-845F-2BB36982E7AE}" destId="{C009C0DD-85E2-4DF2-B4F7-4E2705DF62B3}" srcOrd="0" destOrd="0" parTransId="{8B84C856-2364-40E7-9419-C04EB12FEE93}" sibTransId="{E5C1E087-800D-4B11-B308-F5D16F522EE1}"/>
    <dgm:cxn modelId="{9840586C-A5C7-884A-B627-5306EF1DAC46}" type="presParOf" srcId="{271EB021-D316-4EAB-8665-0B67E0A0AA7C}" destId="{CBE3F98F-EF1B-4833-B704-155225665F57}" srcOrd="0" destOrd="0" presId="urn:microsoft.com/office/officeart/2018/2/layout/IconVerticalSolidList"/>
    <dgm:cxn modelId="{E313C358-B084-0347-9C96-C21B886093EF}" type="presParOf" srcId="{CBE3F98F-EF1B-4833-B704-155225665F57}" destId="{559F0776-A433-4D96-B55A-ADC04892C723}" srcOrd="0" destOrd="0" presId="urn:microsoft.com/office/officeart/2018/2/layout/IconVerticalSolidList"/>
    <dgm:cxn modelId="{921CE095-243B-A548-8862-171045D5DFE2}" type="presParOf" srcId="{CBE3F98F-EF1B-4833-B704-155225665F57}" destId="{4234DE0F-CC13-4518-B029-B528CD29C5CC}" srcOrd="1" destOrd="0" presId="urn:microsoft.com/office/officeart/2018/2/layout/IconVerticalSolidList"/>
    <dgm:cxn modelId="{0396A18D-6DA9-F54E-B821-D1B6FF55B8F8}" type="presParOf" srcId="{CBE3F98F-EF1B-4833-B704-155225665F57}" destId="{28F2E14A-4BA8-43F7-A44D-C58A8F5087C2}" srcOrd="2" destOrd="0" presId="urn:microsoft.com/office/officeart/2018/2/layout/IconVerticalSolidList"/>
    <dgm:cxn modelId="{DBD02D25-23EB-0E4D-8AE0-753F385176E8}" type="presParOf" srcId="{CBE3F98F-EF1B-4833-B704-155225665F57}" destId="{AD6C9F58-886E-400B-85CF-B77CCF3C22EE}" srcOrd="3" destOrd="0" presId="urn:microsoft.com/office/officeart/2018/2/layout/IconVerticalSolidList"/>
    <dgm:cxn modelId="{393AFCEF-A0EC-8540-8121-2C9084C8A1A9}" type="presParOf" srcId="{271EB021-D316-4EAB-8665-0B67E0A0AA7C}" destId="{312FB33E-53B3-47C2-B302-4197B21D5603}" srcOrd="1" destOrd="0" presId="urn:microsoft.com/office/officeart/2018/2/layout/IconVerticalSolidList"/>
    <dgm:cxn modelId="{EC68BBF8-9BFE-064D-889A-1603F5C40D11}" type="presParOf" srcId="{271EB021-D316-4EAB-8665-0B67E0A0AA7C}" destId="{E1E4EFE6-066F-4698-A891-98E60972F535}" srcOrd="2" destOrd="0" presId="urn:microsoft.com/office/officeart/2018/2/layout/IconVerticalSolidList"/>
    <dgm:cxn modelId="{EF215A9D-CE08-E548-B756-7E385F1AEB53}" type="presParOf" srcId="{E1E4EFE6-066F-4698-A891-98E60972F535}" destId="{B4E7896A-8F8D-4B3B-9AB1-99D387150128}" srcOrd="0" destOrd="0" presId="urn:microsoft.com/office/officeart/2018/2/layout/IconVerticalSolidList"/>
    <dgm:cxn modelId="{A22E8F01-6903-B843-93EB-2C28EC6A586D}" type="presParOf" srcId="{E1E4EFE6-066F-4698-A891-98E60972F535}" destId="{C1734826-AA65-4EFC-AFB5-DF83D4186BE0}" srcOrd="1" destOrd="0" presId="urn:microsoft.com/office/officeart/2018/2/layout/IconVerticalSolidList"/>
    <dgm:cxn modelId="{D2DD5A09-0891-A047-A3A4-BC984D1765A2}" type="presParOf" srcId="{E1E4EFE6-066F-4698-A891-98E60972F535}" destId="{807341F9-6EB5-4CCB-9BB3-EE466D2189E5}" srcOrd="2" destOrd="0" presId="urn:microsoft.com/office/officeart/2018/2/layout/IconVerticalSolidList"/>
    <dgm:cxn modelId="{46258243-68DB-E64D-AE97-B49993DDC792}" type="presParOf" srcId="{E1E4EFE6-066F-4698-A891-98E60972F535}" destId="{5B3A9BEC-14FD-4CC0-B028-94091433E128}" srcOrd="3" destOrd="0" presId="urn:microsoft.com/office/officeart/2018/2/layout/IconVerticalSolidList"/>
    <dgm:cxn modelId="{B7349F0E-CD68-374A-BCB0-032C91F3E700}" type="presParOf" srcId="{271EB021-D316-4EAB-8665-0B67E0A0AA7C}" destId="{0B451878-EE23-454E-95F9-737D32E2F111}" srcOrd="3" destOrd="0" presId="urn:microsoft.com/office/officeart/2018/2/layout/IconVerticalSolidList"/>
    <dgm:cxn modelId="{EDFAC00F-1A1C-AC4C-BDDB-EAC22CC46965}" type="presParOf" srcId="{271EB021-D316-4EAB-8665-0B67E0A0AA7C}" destId="{7EA02AA3-6B29-4BCA-9751-9A5DE5F18AFC}" srcOrd="4" destOrd="0" presId="urn:microsoft.com/office/officeart/2018/2/layout/IconVerticalSolidList"/>
    <dgm:cxn modelId="{41B2BB1A-542A-3449-BE10-8CFC4963B602}" type="presParOf" srcId="{7EA02AA3-6B29-4BCA-9751-9A5DE5F18AFC}" destId="{29F9F20A-CDDC-471C-8706-41A199EACA21}" srcOrd="0" destOrd="0" presId="urn:microsoft.com/office/officeart/2018/2/layout/IconVerticalSolidList"/>
    <dgm:cxn modelId="{B1E93358-82C0-2F4E-A7B3-D1735EC8BA52}" type="presParOf" srcId="{7EA02AA3-6B29-4BCA-9751-9A5DE5F18AFC}" destId="{23B4BB95-BCBA-498D-A0DB-99BF92CBCC5B}" srcOrd="1" destOrd="0" presId="urn:microsoft.com/office/officeart/2018/2/layout/IconVerticalSolidList"/>
    <dgm:cxn modelId="{1D97C7BD-C573-F64A-9646-E066BAC44D22}" type="presParOf" srcId="{7EA02AA3-6B29-4BCA-9751-9A5DE5F18AFC}" destId="{41C18A50-B92A-4DD7-BA80-186D7F9AB720}" srcOrd="2" destOrd="0" presId="urn:microsoft.com/office/officeart/2018/2/layout/IconVerticalSolidList"/>
    <dgm:cxn modelId="{36DC5548-A60D-AC45-9AC7-48FFC29536DD}" type="presParOf" srcId="{7EA02AA3-6B29-4BCA-9751-9A5DE5F18AFC}" destId="{D1A571CE-2C43-4C1C-84B4-39EB73F6A1C0}" srcOrd="3" destOrd="0" presId="urn:microsoft.com/office/officeart/2018/2/layout/IconVerticalSolidList"/>
    <dgm:cxn modelId="{E1061B56-F57B-294D-9699-12104AAF06F8}" type="presParOf" srcId="{271EB021-D316-4EAB-8665-0B67E0A0AA7C}" destId="{D1AFD80D-A2E8-4443-ABF9-12DBD35B681F}" srcOrd="5" destOrd="0" presId="urn:microsoft.com/office/officeart/2018/2/layout/IconVerticalSolidList"/>
    <dgm:cxn modelId="{AE5F64B6-1C0E-6B43-A475-DAAC3209A60D}" type="presParOf" srcId="{271EB021-D316-4EAB-8665-0B67E0A0AA7C}" destId="{0296057A-772B-4DAE-97BF-BB26EA21D603}" srcOrd="6" destOrd="0" presId="urn:microsoft.com/office/officeart/2018/2/layout/IconVerticalSolidList"/>
    <dgm:cxn modelId="{D7E3EFB5-4740-C844-AAC7-A1C0E30D03DD}" type="presParOf" srcId="{0296057A-772B-4DAE-97BF-BB26EA21D603}" destId="{00E93439-24DA-4DF5-B762-8DC42449BBAA}" srcOrd="0" destOrd="0" presId="urn:microsoft.com/office/officeart/2018/2/layout/IconVerticalSolidList"/>
    <dgm:cxn modelId="{7C27D155-E3BC-C547-A3D4-254C661DCCF7}" type="presParOf" srcId="{0296057A-772B-4DAE-97BF-BB26EA21D603}" destId="{F780469D-F4DF-47E1-9FD5-6EEBAB3D08F8}" srcOrd="1" destOrd="0" presId="urn:microsoft.com/office/officeart/2018/2/layout/IconVerticalSolidList"/>
    <dgm:cxn modelId="{FAA8F665-8A3F-FF4C-A8B7-9930F0EAF6D1}" type="presParOf" srcId="{0296057A-772B-4DAE-97BF-BB26EA21D603}" destId="{2EF52FF9-65BA-466D-86E9-5B82158486F8}" srcOrd="2" destOrd="0" presId="urn:microsoft.com/office/officeart/2018/2/layout/IconVerticalSolidList"/>
    <dgm:cxn modelId="{39D49207-540D-D247-8D4F-E263C44F5575}" type="presParOf" srcId="{0296057A-772B-4DAE-97BF-BB26EA21D603}" destId="{5D41A166-813E-45A6-8278-B8AD51B05926}" srcOrd="3" destOrd="0" presId="urn:microsoft.com/office/officeart/2018/2/layout/IconVerticalSolidList"/>
    <dgm:cxn modelId="{FAD7BD35-241F-4941-8E5B-6FED9F4917A7}" type="presParOf" srcId="{271EB021-D316-4EAB-8665-0B67E0A0AA7C}" destId="{0471854F-EA33-404D-87F5-BB491268EE3B}" srcOrd="7" destOrd="0" presId="urn:microsoft.com/office/officeart/2018/2/layout/IconVerticalSolidList"/>
    <dgm:cxn modelId="{75F878D9-CB0A-304B-9F6A-37CCD57F60C3}" type="presParOf" srcId="{271EB021-D316-4EAB-8665-0B67E0A0AA7C}" destId="{9C23DF5E-840D-4B74-AB2F-7DC2DDD7B04A}" srcOrd="8" destOrd="0" presId="urn:microsoft.com/office/officeart/2018/2/layout/IconVerticalSolidList"/>
    <dgm:cxn modelId="{E018A8BD-0883-F144-8FA8-25C02F811476}" type="presParOf" srcId="{9C23DF5E-840D-4B74-AB2F-7DC2DDD7B04A}" destId="{67731318-E7C5-4ADC-85EE-DA41FC21E6AC}" srcOrd="0" destOrd="0" presId="urn:microsoft.com/office/officeart/2018/2/layout/IconVerticalSolidList"/>
    <dgm:cxn modelId="{F15FEDF1-9B3C-9A43-BC97-2D795748E382}" type="presParOf" srcId="{9C23DF5E-840D-4B74-AB2F-7DC2DDD7B04A}" destId="{8834B9AE-74A2-499D-AB53-021F91A6BAFD}" srcOrd="1" destOrd="0" presId="urn:microsoft.com/office/officeart/2018/2/layout/IconVerticalSolidList"/>
    <dgm:cxn modelId="{60FA9EF6-A195-554D-A7A2-81B889646D35}" type="presParOf" srcId="{9C23DF5E-840D-4B74-AB2F-7DC2DDD7B04A}" destId="{DB899683-59EB-4105-804E-959F3A657682}" srcOrd="2" destOrd="0" presId="urn:microsoft.com/office/officeart/2018/2/layout/IconVerticalSolidList"/>
    <dgm:cxn modelId="{A8D8B3EB-1728-4547-8278-79B215E4201A}" type="presParOf" srcId="{9C23DF5E-840D-4B74-AB2F-7DC2DDD7B04A}" destId="{ECC46954-FEA3-4865-9352-0990BB65A32C}" srcOrd="3" destOrd="0" presId="urn:microsoft.com/office/officeart/2018/2/layout/IconVerticalSolidList"/>
    <dgm:cxn modelId="{A1054A30-4D2E-6940-A786-08E8057AB308}" type="presParOf" srcId="{271EB021-D316-4EAB-8665-0B67E0A0AA7C}" destId="{6BDC0E3D-C0B2-4A18-B9B0-48759A633E21}" srcOrd="9" destOrd="0" presId="urn:microsoft.com/office/officeart/2018/2/layout/IconVerticalSolidList"/>
    <dgm:cxn modelId="{9F957E12-2E74-0848-A71A-7E15E16FFDA9}" type="presParOf" srcId="{271EB021-D316-4EAB-8665-0B67E0A0AA7C}" destId="{EB6BA0C2-3ABA-4906-B352-E19125C0B93F}" srcOrd="10" destOrd="0" presId="urn:microsoft.com/office/officeart/2018/2/layout/IconVerticalSolidList"/>
    <dgm:cxn modelId="{EB27D215-7FAC-CC4B-A0E0-1734FAC75FBA}" type="presParOf" srcId="{EB6BA0C2-3ABA-4906-B352-E19125C0B93F}" destId="{5CD92E38-5515-483E-A14C-0A4E70BDB7B3}" srcOrd="0" destOrd="0" presId="urn:microsoft.com/office/officeart/2018/2/layout/IconVerticalSolidList"/>
    <dgm:cxn modelId="{50D3BDCE-9D3A-0048-9C24-03F3D4A656DD}" type="presParOf" srcId="{EB6BA0C2-3ABA-4906-B352-E19125C0B93F}" destId="{0A0E5B70-7CF1-41B1-99DC-8D6BE8596DA4}" srcOrd="1" destOrd="0" presId="urn:microsoft.com/office/officeart/2018/2/layout/IconVerticalSolidList"/>
    <dgm:cxn modelId="{EA2EB98E-38A9-454B-B549-406ADDA6699F}" type="presParOf" srcId="{EB6BA0C2-3ABA-4906-B352-E19125C0B93F}" destId="{EAC004AC-A759-4290-B139-94211B2E5DB1}" srcOrd="2" destOrd="0" presId="urn:microsoft.com/office/officeart/2018/2/layout/IconVerticalSolidList"/>
    <dgm:cxn modelId="{597C4E74-97A1-4E4E-B3AB-DA2D7836158F}" type="presParOf" srcId="{EB6BA0C2-3ABA-4906-B352-E19125C0B93F}" destId="{5D03DA5A-1330-436D-AFB4-82B03823E7EE}" srcOrd="3" destOrd="0" presId="urn:microsoft.com/office/officeart/2018/2/layout/IconVerticalSolidList"/>
    <dgm:cxn modelId="{5A929ADB-DB05-E843-ADE2-08E758EB8798}" type="presParOf" srcId="{271EB021-D316-4EAB-8665-0B67E0A0AA7C}" destId="{BF9FE7F6-1CDF-4792-88B0-B87E04CDC61E}" srcOrd="11" destOrd="0" presId="urn:microsoft.com/office/officeart/2018/2/layout/IconVerticalSolidList"/>
    <dgm:cxn modelId="{148F815C-9C6C-9341-A1E9-1AAF20A14C0C}" type="presParOf" srcId="{271EB021-D316-4EAB-8665-0B67E0A0AA7C}" destId="{9553AEBB-60E2-4F52-AC29-77883429B913}" srcOrd="12" destOrd="0" presId="urn:microsoft.com/office/officeart/2018/2/layout/IconVerticalSolidList"/>
    <dgm:cxn modelId="{BABA7869-3DB3-3042-A7EF-A9989A549470}" type="presParOf" srcId="{9553AEBB-60E2-4F52-AC29-77883429B913}" destId="{B84FFC65-BC1B-40DF-A58A-FB3C9D83BB5D}" srcOrd="0" destOrd="0" presId="urn:microsoft.com/office/officeart/2018/2/layout/IconVerticalSolidList"/>
    <dgm:cxn modelId="{D23AA89F-D5A9-DC44-994C-108A6BA93380}" type="presParOf" srcId="{9553AEBB-60E2-4F52-AC29-77883429B913}" destId="{D143E149-A0B5-4653-A0A5-0AC89D834D0C}" srcOrd="1" destOrd="0" presId="urn:microsoft.com/office/officeart/2018/2/layout/IconVerticalSolidList"/>
    <dgm:cxn modelId="{E4C66938-0C10-C641-9DD0-B838CB6F9FEE}" type="presParOf" srcId="{9553AEBB-60E2-4F52-AC29-77883429B913}" destId="{FC1556B3-94AA-4B3F-9D9A-138B82AFD7C4}" srcOrd="2" destOrd="0" presId="urn:microsoft.com/office/officeart/2018/2/layout/IconVerticalSolidList"/>
    <dgm:cxn modelId="{5C76030F-181B-7643-AF6C-2635C6FF82B8}" type="presParOf" srcId="{9553AEBB-60E2-4F52-AC29-77883429B913}" destId="{08B4B446-4AD2-421E-A80B-B9375DEBAA6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12A9BC-9893-43EE-9D4C-8BBD67E66C63}">
      <dsp:nvSpPr>
        <dsp:cNvPr id="0" name=""/>
        <dsp:cNvSpPr/>
      </dsp:nvSpPr>
      <dsp:spPr>
        <a:xfrm>
          <a:off x="475650" y="2005"/>
          <a:ext cx="518568" cy="5185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F4DEB2-0919-465A-A851-2F84FCE2688E}">
      <dsp:nvSpPr>
        <dsp:cNvPr id="0" name=""/>
        <dsp:cNvSpPr/>
      </dsp:nvSpPr>
      <dsp:spPr>
        <a:xfrm>
          <a:off x="584549" y="110904"/>
          <a:ext cx="300769" cy="3007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C415F-52EF-4233-99AE-A71332AD39DC}">
      <dsp:nvSpPr>
        <dsp:cNvPr id="0" name=""/>
        <dsp:cNvSpPr/>
      </dsp:nvSpPr>
      <dsp:spPr>
        <a:xfrm>
          <a:off x="1105341" y="2005"/>
          <a:ext cx="1222340" cy="518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U.S. Food and Drug Administration</a:t>
          </a:r>
        </a:p>
      </dsp:txBody>
      <dsp:txXfrm>
        <a:off x="1105341" y="2005"/>
        <a:ext cx="1222340" cy="518568"/>
      </dsp:txXfrm>
    </dsp:sp>
    <dsp:sp modelId="{F5005D5C-2911-4287-B369-96800D0E6E91}">
      <dsp:nvSpPr>
        <dsp:cNvPr id="0" name=""/>
        <dsp:cNvSpPr/>
      </dsp:nvSpPr>
      <dsp:spPr>
        <a:xfrm>
          <a:off x="2540665" y="2005"/>
          <a:ext cx="518568" cy="5185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5FD8B1-EBDE-463D-9030-C9BFE1A6577F}">
      <dsp:nvSpPr>
        <dsp:cNvPr id="0" name=""/>
        <dsp:cNvSpPr/>
      </dsp:nvSpPr>
      <dsp:spPr>
        <a:xfrm>
          <a:off x="2649564" y="110904"/>
          <a:ext cx="300769" cy="3007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AF211-64F7-4B6C-B131-FF5F78CA9D71}">
      <dsp:nvSpPr>
        <dsp:cNvPr id="0" name=""/>
        <dsp:cNvSpPr/>
      </dsp:nvSpPr>
      <dsp:spPr>
        <a:xfrm>
          <a:off x="3170355" y="2005"/>
          <a:ext cx="1222340" cy="518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Center for Devices and Radiological Health</a:t>
          </a:r>
        </a:p>
      </dsp:txBody>
      <dsp:txXfrm>
        <a:off x="3170355" y="2005"/>
        <a:ext cx="1222340" cy="518568"/>
      </dsp:txXfrm>
    </dsp:sp>
    <dsp:sp modelId="{2AF020C0-A766-43F6-9F26-8908BEBF15B8}">
      <dsp:nvSpPr>
        <dsp:cNvPr id="0" name=""/>
        <dsp:cNvSpPr/>
      </dsp:nvSpPr>
      <dsp:spPr>
        <a:xfrm>
          <a:off x="475650" y="1058918"/>
          <a:ext cx="518568" cy="5185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1975DD-A244-4842-94FB-13BCEA5E85AF}">
      <dsp:nvSpPr>
        <dsp:cNvPr id="0" name=""/>
        <dsp:cNvSpPr/>
      </dsp:nvSpPr>
      <dsp:spPr>
        <a:xfrm>
          <a:off x="584549" y="1167817"/>
          <a:ext cx="300769" cy="3007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985F3D-7E68-477C-9F03-73329AEE717F}">
      <dsp:nvSpPr>
        <dsp:cNvPr id="0" name=""/>
        <dsp:cNvSpPr/>
      </dsp:nvSpPr>
      <dsp:spPr>
        <a:xfrm>
          <a:off x="1105341" y="1058918"/>
          <a:ext cx="1222340" cy="518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Office of Science and Engineering Laboratories</a:t>
          </a:r>
        </a:p>
      </dsp:txBody>
      <dsp:txXfrm>
        <a:off x="1105341" y="1058918"/>
        <a:ext cx="1222340" cy="518568"/>
      </dsp:txXfrm>
    </dsp:sp>
    <dsp:sp modelId="{B9104BDF-6D32-4D84-BF55-9F31CE9AAFE5}">
      <dsp:nvSpPr>
        <dsp:cNvPr id="0" name=""/>
        <dsp:cNvSpPr/>
      </dsp:nvSpPr>
      <dsp:spPr>
        <a:xfrm>
          <a:off x="2540665" y="1058918"/>
          <a:ext cx="518568" cy="5185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B0AB81-0ADA-4EC4-B80C-984622D05B86}">
      <dsp:nvSpPr>
        <dsp:cNvPr id="0" name=""/>
        <dsp:cNvSpPr/>
      </dsp:nvSpPr>
      <dsp:spPr>
        <a:xfrm>
          <a:off x="2649564" y="1167817"/>
          <a:ext cx="300769" cy="3007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6781B8-F32A-415F-8721-BF20556623CA}">
      <dsp:nvSpPr>
        <dsp:cNvPr id="0" name=""/>
        <dsp:cNvSpPr/>
      </dsp:nvSpPr>
      <dsp:spPr>
        <a:xfrm>
          <a:off x="3170355" y="1058918"/>
          <a:ext cx="1222340" cy="518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Front Office</a:t>
          </a:r>
        </a:p>
      </dsp:txBody>
      <dsp:txXfrm>
        <a:off x="3170355" y="1058918"/>
        <a:ext cx="1222340" cy="518568"/>
      </dsp:txXfrm>
    </dsp:sp>
    <dsp:sp modelId="{1349A930-090D-423A-8D0A-DEDCBC5A540B}">
      <dsp:nvSpPr>
        <dsp:cNvPr id="0" name=""/>
        <dsp:cNvSpPr/>
      </dsp:nvSpPr>
      <dsp:spPr>
        <a:xfrm>
          <a:off x="475650" y="2115831"/>
          <a:ext cx="518568" cy="5185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43099C-0019-4120-84A6-4EF24C05E2E2}">
      <dsp:nvSpPr>
        <dsp:cNvPr id="0" name=""/>
        <dsp:cNvSpPr/>
      </dsp:nvSpPr>
      <dsp:spPr>
        <a:xfrm>
          <a:off x="584549" y="2224731"/>
          <a:ext cx="300769" cy="30076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BCE1F7-2CBF-49CB-924B-3432FD0506CD}">
      <dsp:nvSpPr>
        <dsp:cNvPr id="0" name=""/>
        <dsp:cNvSpPr/>
      </dsp:nvSpPr>
      <dsp:spPr>
        <a:xfrm>
          <a:off x="1105341" y="2115831"/>
          <a:ext cx="1222340" cy="518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t>Jenna Osborn</a:t>
          </a:r>
          <a:r>
            <a:rPr lang="en-US" sz="1100" kern="1200" dirty="0"/>
            <a:t> (Scientific Project Manager)</a:t>
          </a:r>
        </a:p>
      </dsp:txBody>
      <dsp:txXfrm>
        <a:off x="1105341" y="2115831"/>
        <a:ext cx="1222340" cy="518568"/>
      </dsp:txXfrm>
    </dsp:sp>
    <dsp:sp modelId="{81BEA005-3BAA-4E34-BE7F-9AB5C77219D4}">
      <dsp:nvSpPr>
        <dsp:cNvPr id="0" name=""/>
        <dsp:cNvSpPr/>
      </dsp:nvSpPr>
      <dsp:spPr>
        <a:xfrm>
          <a:off x="2540665" y="2115831"/>
          <a:ext cx="518568" cy="5185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DE552A-2617-499A-8ED5-DBE03D71E141}">
      <dsp:nvSpPr>
        <dsp:cNvPr id="0" name=""/>
        <dsp:cNvSpPr/>
      </dsp:nvSpPr>
      <dsp:spPr>
        <a:xfrm>
          <a:off x="2649564" y="2224731"/>
          <a:ext cx="300769" cy="30076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C3C965-9E17-4962-A926-4974BB37C969}">
      <dsp:nvSpPr>
        <dsp:cNvPr id="0" name=""/>
        <dsp:cNvSpPr/>
      </dsp:nvSpPr>
      <dsp:spPr>
        <a:xfrm>
          <a:off x="3170355" y="2115831"/>
          <a:ext cx="1222340" cy="518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t>Lope </a:t>
          </a:r>
          <a:r>
            <a:rPr lang="en-US" sz="1100" b="1" kern="1200" dirty="0" err="1"/>
            <a:t>Talacay</a:t>
          </a:r>
          <a:r>
            <a:rPr lang="en-US" sz="1100" kern="1200" dirty="0"/>
            <a:t> (Quality and Project Manager)</a:t>
          </a:r>
        </a:p>
      </dsp:txBody>
      <dsp:txXfrm>
        <a:off x="3170355" y="2115831"/>
        <a:ext cx="1222340" cy="518568"/>
      </dsp:txXfrm>
    </dsp:sp>
    <dsp:sp modelId="{C35F5068-CBB0-4360-97E5-41E4385152E4}">
      <dsp:nvSpPr>
        <dsp:cNvPr id="0" name=""/>
        <dsp:cNvSpPr/>
      </dsp:nvSpPr>
      <dsp:spPr>
        <a:xfrm>
          <a:off x="475650" y="3172745"/>
          <a:ext cx="518568" cy="5185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05640B-8E63-494F-AC3E-32826C4BB357}">
      <dsp:nvSpPr>
        <dsp:cNvPr id="0" name=""/>
        <dsp:cNvSpPr/>
      </dsp:nvSpPr>
      <dsp:spPr>
        <a:xfrm>
          <a:off x="584549" y="3281644"/>
          <a:ext cx="300769" cy="30076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BD5668-9118-4B3A-84A1-068689A8FDC4}">
      <dsp:nvSpPr>
        <dsp:cNvPr id="0" name=""/>
        <dsp:cNvSpPr/>
      </dsp:nvSpPr>
      <dsp:spPr>
        <a:xfrm>
          <a:off x="1105341" y="3172745"/>
          <a:ext cx="1222340" cy="518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Matt Klink</a:t>
          </a:r>
          <a:r>
            <a:rPr lang="en-US" sz="1100" kern="1200"/>
            <a:t> (ORISE Fellow)</a:t>
          </a:r>
        </a:p>
      </dsp:txBody>
      <dsp:txXfrm>
        <a:off x="1105341" y="3172745"/>
        <a:ext cx="1222340" cy="518568"/>
      </dsp:txXfrm>
    </dsp:sp>
    <dsp:sp modelId="{CD96CE4C-9410-4655-A77F-A83DF8B993EE}">
      <dsp:nvSpPr>
        <dsp:cNvPr id="0" name=""/>
        <dsp:cNvSpPr/>
      </dsp:nvSpPr>
      <dsp:spPr>
        <a:xfrm>
          <a:off x="2540665" y="3172745"/>
          <a:ext cx="518568" cy="51856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B3AE13-E7A7-4BBC-B733-BB7FB348D79E}">
      <dsp:nvSpPr>
        <dsp:cNvPr id="0" name=""/>
        <dsp:cNvSpPr/>
      </dsp:nvSpPr>
      <dsp:spPr>
        <a:xfrm>
          <a:off x="2649564" y="3281644"/>
          <a:ext cx="300769" cy="300769"/>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7BFED1-7A0C-4D9D-B4C6-E4BD1F2B7E52}">
      <dsp:nvSpPr>
        <dsp:cNvPr id="0" name=""/>
        <dsp:cNvSpPr/>
      </dsp:nvSpPr>
      <dsp:spPr>
        <a:xfrm>
          <a:off x="3170355" y="3172745"/>
          <a:ext cx="1222340" cy="518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Nicole Leung</a:t>
          </a:r>
          <a:r>
            <a:rPr lang="en-US" sz="1100" kern="1200"/>
            <a:t> (ORISE Fellow)</a:t>
          </a:r>
        </a:p>
      </dsp:txBody>
      <dsp:txXfrm>
        <a:off x="3170355" y="3172745"/>
        <a:ext cx="1222340" cy="518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FAA861-98DA-4FA1-9AD7-CD44ABE19A6E}">
      <dsp:nvSpPr>
        <dsp:cNvPr id="0" name=""/>
        <dsp:cNvSpPr/>
      </dsp:nvSpPr>
      <dsp:spPr>
        <a:xfrm>
          <a:off x="0" y="586"/>
          <a:ext cx="5800912" cy="1373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E18EAE-0F81-4FD0-B9AE-59D5A4ECFFE9}">
      <dsp:nvSpPr>
        <dsp:cNvPr id="0" name=""/>
        <dsp:cNvSpPr/>
      </dsp:nvSpPr>
      <dsp:spPr>
        <a:xfrm>
          <a:off x="415379" y="309546"/>
          <a:ext cx="755235" cy="7552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1045FC-241B-4AA9-90DF-B55B5B66865E}">
      <dsp:nvSpPr>
        <dsp:cNvPr id="0" name=""/>
        <dsp:cNvSpPr/>
      </dsp:nvSpPr>
      <dsp:spPr>
        <a:xfrm>
          <a:off x="1585994" y="586"/>
          <a:ext cx="2610410" cy="1373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326" tIns="145326" rIns="145326" bIns="145326" numCol="1" spcCol="1270" anchor="ctr" anchorCtr="0">
          <a:noAutofit/>
        </a:bodyPr>
        <a:lstStyle/>
        <a:p>
          <a:pPr marL="0" lvl="0" indent="0" algn="l" defTabSz="1111250">
            <a:lnSpc>
              <a:spcPct val="90000"/>
            </a:lnSpc>
            <a:spcBef>
              <a:spcPct val="0"/>
            </a:spcBef>
            <a:spcAft>
              <a:spcPct val="35000"/>
            </a:spcAft>
            <a:buNone/>
          </a:pPr>
          <a:r>
            <a:rPr lang="en-US" sz="2500" kern="1200"/>
            <a:t>Collect Input keywords</a:t>
          </a:r>
        </a:p>
      </dsp:txBody>
      <dsp:txXfrm>
        <a:off x="1585994" y="586"/>
        <a:ext cx="2610410" cy="1373155"/>
      </dsp:txXfrm>
    </dsp:sp>
    <dsp:sp modelId="{3EE87A9D-AF7B-4A6B-9BE8-9DE855B8BFA1}">
      <dsp:nvSpPr>
        <dsp:cNvPr id="0" name=""/>
        <dsp:cNvSpPr/>
      </dsp:nvSpPr>
      <dsp:spPr>
        <a:xfrm>
          <a:off x="4196405" y="586"/>
          <a:ext cx="1604507" cy="1373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326" tIns="145326" rIns="145326" bIns="145326" numCol="1" spcCol="1270" anchor="ctr" anchorCtr="0">
          <a:noAutofit/>
        </a:bodyPr>
        <a:lstStyle/>
        <a:p>
          <a:pPr marL="0" lvl="0" indent="0" algn="l" defTabSz="488950">
            <a:lnSpc>
              <a:spcPct val="90000"/>
            </a:lnSpc>
            <a:spcBef>
              <a:spcPct val="0"/>
            </a:spcBef>
            <a:spcAft>
              <a:spcPct val="35000"/>
            </a:spcAft>
            <a:buNone/>
          </a:pPr>
          <a:r>
            <a:rPr lang="en-US" sz="1100" kern="1200"/>
            <a:t>- OSEL</a:t>
          </a:r>
        </a:p>
        <a:p>
          <a:pPr marL="0" lvl="0" indent="0" algn="l" defTabSz="488950">
            <a:lnSpc>
              <a:spcPct val="90000"/>
            </a:lnSpc>
            <a:spcBef>
              <a:spcPct val="0"/>
            </a:spcBef>
            <a:spcAft>
              <a:spcPct val="35000"/>
            </a:spcAft>
            <a:buNone/>
          </a:pPr>
          <a:r>
            <a:rPr lang="en-US" sz="1100" kern="1200"/>
            <a:t>- DAM</a:t>
          </a:r>
        </a:p>
        <a:p>
          <a:pPr marL="0" lvl="0" indent="0" algn="l" defTabSz="488950">
            <a:lnSpc>
              <a:spcPct val="90000"/>
            </a:lnSpc>
            <a:spcBef>
              <a:spcPct val="0"/>
            </a:spcBef>
            <a:spcAft>
              <a:spcPct val="35000"/>
            </a:spcAft>
            <a:buNone/>
          </a:pPr>
          <a:r>
            <a:rPr lang="en-US" sz="1100" kern="1200"/>
            <a:t>- BBP</a:t>
          </a:r>
        </a:p>
        <a:p>
          <a:pPr marL="0" lvl="0" indent="0" algn="l" defTabSz="488950">
            <a:lnSpc>
              <a:spcPct val="90000"/>
            </a:lnSpc>
            <a:spcBef>
              <a:spcPct val="0"/>
            </a:spcBef>
            <a:spcAft>
              <a:spcPct val="35000"/>
            </a:spcAft>
            <a:buNone/>
          </a:pPr>
          <a:r>
            <a:rPr lang="en-US" sz="1100" kern="1200"/>
            <a:t>- DBCMS</a:t>
          </a:r>
        </a:p>
        <a:p>
          <a:pPr marL="0" lvl="0" indent="0" algn="l" defTabSz="488950">
            <a:lnSpc>
              <a:spcPct val="90000"/>
            </a:lnSpc>
            <a:spcBef>
              <a:spcPct val="0"/>
            </a:spcBef>
            <a:spcAft>
              <a:spcPct val="35000"/>
            </a:spcAft>
            <a:buNone/>
          </a:pPr>
          <a:r>
            <a:rPr lang="en-US" sz="1100" kern="1200"/>
            <a:t>- DIDSR</a:t>
          </a:r>
        </a:p>
      </dsp:txBody>
      <dsp:txXfrm>
        <a:off x="4196405" y="586"/>
        <a:ext cx="1604507" cy="1373155"/>
      </dsp:txXfrm>
    </dsp:sp>
    <dsp:sp modelId="{5B1F588B-F8C4-490A-A878-9402C75D63D7}">
      <dsp:nvSpPr>
        <dsp:cNvPr id="0" name=""/>
        <dsp:cNvSpPr/>
      </dsp:nvSpPr>
      <dsp:spPr>
        <a:xfrm>
          <a:off x="0" y="1717030"/>
          <a:ext cx="5800912" cy="1373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0DC0C6-550C-44AE-B520-C4900E663269}">
      <dsp:nvSpPr>
        <dsp:cNvPr id="0" name=""/>
        <dsp:cNvSpPr/>
      </dsp:nvSpPr>
      <dsp:spPr>
        <a:xfrm>
          <a:off x="415379" y="2025990"/>
          <a:ext cx="755235" cy="7552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D990DE-945E-491E-9CA0-D5012BE04163}">
      <dsp:nvSpPr>
        <dsp:cNvPr id="0" name=""/>
        <dsp:cNvSpPr/>
      </dsp:nvSpPr>
      <dsp:spPr>
        <a:xfrm>
          <a:off x="1585994" y="1717030"/>
          <a:ext cx="2610410" cy="1373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326" tIns="145326" rIns="145326" bIns="145326" numCol="1" spcCol="1270" anchor="ctr" anchorCtr="0">
          <a:noAutofit/>
        </a:bodyPr>
        <a:lstStyle/>
        <a:p>
          <a:pPr marL="0" lvl="0" indent="0" algn="l" defTabSz="1111250">
            <a:lnSpc>
              <a:spcPct val="90000"/>
            </a:lnSpc>
            <a:spcBef>
              <a:spcPct val="0"/>
            </a:spcBef>
            <a:spcAft>
              <a:spcPct val="35000"/>
            </a:spcAft>
            <a:buNone/>
          </a:pPr>
          <a:r>
            <a:rPr lang="en-US" sz="2500" kern="1200"/>
            <a:t>Search for each Input on PubMed </a:t>
          </a:r>
        </a:p>
      </dsp:txBody>
      <dsp:txXfrm>
        <a:off x="1585994" y="1717030"/>
        <a:ext cx="2610410" cy="1373155"/>
      </dsp:txXfrm>
    </dsp:sp>
    <dsp:sp modelId="{783460D2-4999-4302-A5E4-BD5A1FF48B77}">
      <dsp:nvSpPr>
        <dsp:cNvPr id="0" name=""/>
        <dsp:cNvSpPr/>
      </dsp:nvSpPr>
      <dsp:spPr>
        <a:xfrm>
          <a:off x="4196405" y="1717030"/>
          <a:ext cx="1604507" cy="1373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326" tIns="145326" rIns="145326" bIns="145326" numCol="1" spcCol="1270" anchor="ctr" anchorCtr="0">
          <a:noAutofit/>
        </a:bodyPr>
        <a:lstStyle/>
        <a:p>
          <a:pPr marL="0" lvl="0" indent="0" algn="l" defTabSz="488950">
            <a:lnSpc>
              <a:spcPct val="90000"/>
            </a:lnSpc>
            <a:spcBef>
              <a:spcPct val="0"/>
            </a:spcBef>
            <a:spcAft>
              <a:spcPct val="35000"/>
            </a:spcAft>
            <a:buNone/>
          </a:pPr>
          <a:r>
            <a:rPr lang="en-US" sz="1100" kern="1200"/>
            <a:t>-web scraping program to collect submission numbers and metadata in a spreadsheet for the Front Office</a:t>
          </a:r>
        </a:p>
      </dsp:txBody>
      <dsp:txXfrm>
        <a:off x="4196405" y="1717030"/>
        <a:ext cx="1604507" cy="1373155"/>
      </dsp:txXfrm>
    </dsp:sp>
    <dsp:sp modelId="{4E550498-3549-4996-ADDB-3C4C78D91A33}">
      <dsp:nvSpPr>
        <dsp:cNvPr id="0" name=""/>
        <dsp:cNvSpPr/>
      </dsp:nvSpPr>
      <dsp:spPr>
        <a:xfrm>
          <a:off x="0" y="3433474"/>
          <a:ext cx="5800912" cy="1373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6119A3-FE13-4466-B7A4-302D75229A46}">
      <dsp:nvSpPr>
        <dsp:cNvPr id="0" name=""/>
        <dsp:cNvSpPr/>
      </dsp:nvSpPr>
      <dsp:spPr>
        <a:xfrm>
          <a:off x="415379" y="3742434"/>
          <a:ext cx="755235" cy="7552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659375-E2C4-4857-BD7D-B0D89A4F7565}">
      <dsp:nvSpPr>
        <dsp:cNvPr id="0" name=""/>
        <dsp:cNvSpPr/>
      </dsp:nvSpPr>
      <dsp:spPr>
        <a:xfrm>
          <a:off x="1585994" y="3433474"/>
          <a:ext cx="4214918" cy="1373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326" tIns="145326" rIns="145326" bIns="145326" numCol="1" spcCol="1270" anchor="ctr" anchorCtr="0">
          <a:noAutofit/>
        </a:bodyPr>
        <a:lstStyle/>
        <a:p>
          <a:pPr marL="0" lvl="0" indent="0" algn="l" defTabSz="1111250">
            <a:lnSpc>
              <a:spcPct val="90000"/>
            </a:lnSpc>
            <a:spcBef>
              <a:spcPct val="0"/>
            </a:spcBef>
            <a:spcAft>
              <a:spcPct val="35000"/>
            </a:spcAft>
            <a:buNone/>
          </a:pPr>
          <a:r>
            <a:rPr lang="en-US" sz="2500" kern="1200"/>
            <a:t>Analyze data from search results</a:t>
          </a:r>
        </a:p>
      </dsp:txBody>
      <dsp:txXfrm>
        <a:off x="1585994" y="3433474"/>
        <a:ext cx="4214918" cy="1373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F0776-A433-4D96-B55A-ADC04892C723}">
      <dsp:nvSpPr>
        <dsp:cNvPr id="0" name=""/>
        <dsp:cNvSpPr/>
      </dsp:nvSpPr>
      <dsp:spPr>
        <a:xfrm>
          <a:off x="0" y="328"/>
          <a:ext cx="9922764" cy="4515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34DE0F-CC13-4518-B029-B528CD29C5CC}">
      <dsp:nvSpPr>
        <dsp:cNvPr id="0" name=""/>
        <dsp:cNvSpPr/>
      </dsp:nvSpPr>
      <dsp:spPr>
        <a:xfrm>
          <a:off x="136589" y="101923"/>
          <a:ext cx="248345" cy="2483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6C9F58-886E-400B-85CF-B77CCF3C22EE}">
      <dsp:nvSpPr>
        <dsp:cNvPr id="0" name=""/>
        <dsp:cNvSpPr/>
      </dsp:nvSpPr>
      <dsp:spPr>
        <a:xfrm>
          <a:off x="521525" y="328"/>
          <a:ext cx="9401238" cy="45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788" tIns="47788" rIns="47788" bIns="47788" numCol="1" spcCol="1270" anchor="ctr" anchorCtr="0">
          <a:noAutofit/>
        </a:bodyPr>
        <a:lstStyle/>
        <a:p>
          <a:pPr marL="0" lvl="0" indent="0" algn="l" defTabSz="711200">
            <a:lnSpc>
              <a:spcPct val="100000"/>
            </a:lnSpc>
            <a:spcBef>
              <a:spcPct val="0"/>
            </a:spcBef>
            <a:spcAft>
              <a:spcPct val="35000"/>
            </a:spcAft>
            <a:buNone/>
          </a:pPr>
          <a:r>
            <a:rPr lang="en-US" sz="1600" kern="1200"/>
            <a:t>Merging each dataset together </a:t>
          </a:r>
        </a:p>
      </dsp:txBody>
      <dsp:txXfrm>
        <a:off x="521525" y="328"/>
        <a:ext cx="9401238" cy="451537"/>
      </dsp:txXfrm>
    </dsp:sp>
    <dsp:sp modelId="{B4E7896A-8F8D-4B3B-9AB1-99D387150128}">
      <dsp:nvSpPr>
        <dsp:cNvPr id="0" name=""/>
        <dsp:cNvSpPr/>
      </dsp:nvSpPr>
      <dsp:spPr>
        <a:xfrm>
          <a:off x="0" y="564749"/>
          <a:ext cx="9922764" cy="4515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734826-AA65-4EFC-AFB5-DF83D4186BE0}">
      <dsp:nvSpPr>
        <dsp:cNvPr id="0" name=""/>
        <dsp:cNvSpPr/>
      </dsp:nvSpPr>
      <dsp:spPr>
        <a:xfrm>
          <a:off x="136589" y="666345"/>
          <a:ext cx="248345" cy="2483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A9BEC-14FD-4CC0-B028-94091433E128}">
      <dsp:nvSpPr>
        <dsp:cNvPr id="0" name=""/>
        <dsp:cNvSpPr/>
      </dsp:nvSpPr>
      <dsp:spPr>
        <a:xfrm>
          <a:off x="521525" y="564749"/>
          <a:ext cx="9401238" cy="45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788" tIns="47788" rIns="47788" bIns="47788" numCol="1" spcCol="1270" anchor="ctr" anchorCtr="0">
          <a:noAutofit/>
        </a:bodyPr>
        <a:lstStyle/>
        <a:p>
          <a:pPr marL="0" lvl="0" indent="0" algn="l" defTabSz="711200">
            <a:lnSpc>
              <a:spcPct val="100000"/>
            </a:lnSpc>
            <a:spcBef>
              <a:spcPct val="0"/>
            </a:spcBef>
            <a:spcAft>
              <a:spcPct val="35000"/>
            </a:spcAft>
            <a:buNone/>
          </a:pPr>
          <a:r>
            <a:rPr lang="en-US" sz="1600" kern="1200"/>
            <a:t>Cleaning data – no duplicates, any row without a division was invalid</a:t>
          </a:r>
        </a:p>
      </dsp:txBody>
      <dsp:txXfrm>
        <a:off x="521525" y="564749"/>
        <a:ext cx="9401238" cy="451537"/>
      </dsp:txXfrm>
    </dsp:sp>
    <dsp:sp modelId="{29F9F20A-CDDC-471C-8706-41A199EACA21}">
      <dsp:nvSpPr>
        <dsp:cNvPr id="0" name=""/>
        <dsp:cNvSpPr/>
      </dsp:nvSpPr>
      <dsp:spPr>
        <a:xfrm>
          <a:off x="0" y="1129170"/>
          <a:ext cx="9922764" cy="4515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B4BB95-BCBA-498D-A0DB-99BF92CBCC5B}">
      <dsp:nvSpPr>
        <dsp:cNvPr id="0" name=""/>
        <dsp:cNvSpPr/>
      </dsp:nvSpPr>
      <dsp:spPr>
        <a:xfrm>
          <a:off x="136589" y="1230766"/>
          <a:ext cx="248345" cy="2483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A571CE-2C43-4C1C-84B4-39EB73F6A1C0}">
      <dsp:nvSpPr>
        <dsp:cNvPr id="0" name=""/>
        <dsp:cNvSpPr/>
      </dsp:nvSpPr>
      <dsp:spPr>
        <a:xfrm>
          <a:off x="521525" y="1129170"/>
          <a:ext cx="9401238" cy="45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788" tIns="47788" rIns="47788" bIns="47788" numCol="1" spcCol="1270" anchor="ctr" anchorCtr="0">
          <a:noAutofit/>
        </a:bodyPr>
        <a:lstStyle/>
        <a:p>
          <a:pPr marL="0" lvl="0" indent="0" algn="l" defTabSz="711200">
            <a:lnSpc>
              <a:spcPct val="100000"/>
            </a:lnSpc>
            <a:spcBef>
              <a:spcPct val="0"/>
            </a:spcBef>
            <a:spcAft>
              <a:spcPct val="35000"/>
            </a:spcAft>
            <a:buNone/>
          </a:pPr>
          <a:r>
            <a:rPr lang="en-US" sz="1600" kern="1200"/>
            <a:t>Fill in information about the inputs that is missing – publication year</a:t>
          </a:r>
        </a:p>
      </dsp:txBody>
      <dsp:txXfrm>
        <a:off x="521525" y="1129170"/>
        <a:ext cx="9401238" cy="451537"/>
      </dsp:txXfrm>
    </dsp:sp>
    <dsp:sp modelId="{00E93439-24DA-4DF5-B762-8DC42449BBAA}">
      <dsp:nvSpPr>
        <dsp:cNvPr id="0" name=""/>
        <dsp:cNvSpPr/>
      </dsp:nvSpPr>
      <dsp:spPr>
        <a:xfrm>
          <a:off x="0" y="1693592"/>
          <a:ext cx="9922764" cy="4515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80469D-F4DF-47E1-9FD5-6EEBAB3D08F8}">
      <dsp:nvSpPr>
        <dsp:cNvPr id="0" name=""/>
        <dsp:cNvSpPr/>
      </dsp:nvSpPr>
      <dsp:spPr>
        <a:xfrm>
          <a:off x="136589" y="1795188"/>
          <a:ext cx="248345" cy="2483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41A166-813E-45A6-8278-B8AD51B05926}">
      <dsp:nvSpPr>
        <dsp:cNvPr id="0" name=""/>
        <dsp:cNvSpPr/>
      </dsp:nvSpPr>
      <dsp:spPr>
        <a:xfrm>
          <a:off x="521525" y="1693592"/>
          <a:ext cx="9401238" cy="45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788" tIns="47788" rIns="47788" bIns="47788" numCol="1" spcCol="1270" anchor="ctr" anchorCtr="0">
          <a:noAutofit/>
        </a:bodyPr>
        <a:lstStyle/>
        <a:p>
          <a:pPr marL="0" lvl="0" indent="0" algn="l" defTabSz="711200">
            <a:lnSpc>
              <a:spcPct val="100000"/>
            </a:lnSpc>
            <a:spcBef>
              <a:spcPct val="0"/>
            </a:spcBef>
            <a:spcAft>
              <a:spcPct val="35000"/>
            </a:spcAft>
            <a:buNone/>
          </a:pPr>
          <a:r>
            <a:rPr lang="en-US" sz="1600" kern="1200"/>
            <a:t>Create a new quantitative variable of number of authors per publication </a:t>
          </a:r>
        </a:p>
      </dsp:txBody>
      <dsp:txXfrm>
        <a:off x="521525" y="1693592"/>
        <a:ext cx="9401238" cy="451537"/>
      </dsp:txXfrm>
    </dsp:sp>
    <dsp:sp modelId="{67731318-E7C5-4ADC-85EE-DA41FC21E6AC}">
      <dsp:nvSpPr>
        <dsp:cNvPr id="0" name=""/>
        <dsp:cNvSpPr/>
      </dsp:nvSpPr>
      <dsp:spPr>
        <a:xfrm>
          <a:off x="0" y="2258013"/>
          <a:ext cx="9922764" cy="4515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34B9AE-74A2-499D-AB53-021F91A6BAFD}">
      <dsp:nvSpPr>
        <dsp:cNvPr id="0" name=""/>
        <dsp:cNvSpPr/>
      </dsp:nvSpPr>
      <dsp:spPr>
        <a:xfrm>
          <a:off x="136589" y="2359609"/>
          <a:ext cx="248345" cy="2483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C46954-FEA3-4865-9352-0990BB65A32C}">
      <dsp:nvSpPr>
        <dsp:cNvPr id="0" name=""/>
        <dsp:cNvSpPr/>
      </dsp:nvSpPr>
      <dsp:spPr>
        <a:xfrm>
          <a:off x="521525" y="2258013"/>
          <a:ext cx="9401238" cy="45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788" tIns="47788" rIns="47788" bIns="47788" numCol="1" spcCol="1270" anchor="ctr" anchorCtr="0">
          <a:noAutofit/>
        </a:bodyPr>
        <a:lstStyle/>
        <a:p>
          <a:pPr marL="0" lvl="0" indent="0" algn="l" defTabSz="711200">
            <a:lnSpc>
              <a:spcPct val="100000"/>
            </a:lnSpc>
            <a:spcBef>
              <a:spcPct val="0"/>
            </a:spcBef>
            <a:spcAft>
              <a:spcPct val="35000"/>
            </a:spcAft>
            <a:buNone/>
          </a:pPr>
          <a:r>
            <a:rPr lang="en-US" sz="1600" kern="1200"/>
            <a:t>Filter divisions to finalize 4 divisions of OSEL</a:t>
          </a:r>
        </a:p>
      </dsp:txBody>
      <dsp:txXfrm>
        <a:off x="521525" y="2258013"/>
        <a:ext cx="9401238" cy="451537"/>
      </dsp:txXfrm>
    </dsp:sp>
    <dsp:sp modelId="{5CD92E38-5515-483E-A14C-0A4E70BDB7B3}">
      <dsp:nvSpPr>
        <dsp:cNvPr id="0" name=""/>
        <dsp:cNvSpPr/>
      </dsp:nvSpPr>
      <dsp:spPr>
        <a:xfrm>
          <a:off x="0" y="2822435"/>
          <a:ext cx="9922764" cy="4515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E5B70-7CF1-41B1-99DC-8D6BE8596DA4}">
      <dsp:nvSpPr>
        <dsp:cNvPr id="0" name=""/>
        <dsp:cNvSpPr/>
      </dsp:nvSpPr>
      <dsp:spPr>
        <a:xfrm>
          <a:off x="136589" y="2924031"/>
          <a:ext cx="248345" cy="24834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03DA5A-1330-436D-AFB4-82B03823E7EE}">
      <dsp:nvSpPr>
        <dsp:cNvPr id="0" name=""/>
        <dsp:cNvSpPr/>
      </dsp:nvSpPr>
      <dsp:spPr>
        <a:xfrm>
          <a:off x="521525" y="2822435"/>
          <a:ext cx="9401238" cy="45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788" tIns="47788" rIns="47788" bIns="47788" numCol="1" spcCol="1270" anchor="ctr" anchorCtr="0">
          <a:noAutofit/>
        </a:bodyPr>
        <a:lstStyle/>
        <a:p>
          <a:pPr marL="0" lvl="0" indent="0" algn="l" defTabSz="711200">
            <a:lnSpc>
              <a:spcPct val="100000"/>
            </a:lnSpc>
            <a:spcBef>
              <a:spcPct val="0"/>
            </a:spcBef>
            <a:spcAft>
              <a:spcPct val="35000"/>
            </a:spcAft>
            <a:buNone/>
          </a:pPr>
          <a:r>
            <a:rPr lang="en-US" sz="1600" kern="1200"/>
            <a:t>Filter program names so all programs are under the known 20 programs of OSEL </a:t>
          </a:r>
        </a:p>
      </dsp:txBody>
      <dsp:txXfrm>
        <a:off x="521525" y="2822435"/>
        <a:ext cx="9401238" cy="451537"/>
      </dsp:txXfrm>
    </dsp:sp>
    <dsp:sp modelId="{B84FFC65-BC1B-40DF-A58A-FB3C9D83BB5D}">
      <dsp:nvSpPr>
        <dsp:cNvPr id="0" name=""/>
        <dsp:cNvSpPr/>
      </dsp:nvSpPr>
      <dsp:spPr>
        <a:xfrm>
          <a:off x="0" y="3386856"/>
          <a:ext cx="9922764" cy="4515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43E149-A0B5-4653-A0A5-0AC89D834D0C}">
      <dsp:nvSpPr>
        <dsp:cNvPr id="0" name=""/>
        <dsp:cNvSpPr/>
      </dsp:nvSpPr>
      <dsp:spPr>
        <a:xfrm>
          <a:off x="136589" y="3488452"/>
          <a:ext cx="248345" cy="24834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B4B446-4AD2-421E-A80B-B9375DEBAA65}">
      <dsp:nvSpPr>
        <dsp:cNvPr id="0" name=""/>
        <dsp:cNvSpPr/>
      </dsp:nvSpPr>
      <dsp:spPr>
        <a:xfrm>
          <a:off x="521525" y="3386856"/>
          <a:ext cx="9401238" cy="45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788" tIns="47788" rIns="47788" bIns="47788" numCol="1" spcCol="1270" anchor="ctr" anchorCtr="0">
          <a:noAutofit/>
        </a:bodyPr>
        <a:lstStyle/>
        <a:p>
          <a:pPr marL="0" lvl="0" indent="0" algn="l" defTabSz="711200">
            <a:lnSpc>
              <a:spcPct val="100000"/>
            </a:lnSpc>
            <a:spcBef>
              <a:spcPct val="0"/>
            </a:spcBef>
            <a:spcAft>
              <a:spcPct val="35000"/>
            </a:spcAft>
            <a:buNone/>
          </a:pPr>
          <a:r>
            <a:rPr lang="en-US" sz="1600" kern="1200"/>
            <a:t>Split Author names so that each author can be analyzed separately</a:t>
          </a:r>
        </a:p>
      </dsp:txBody>
      <dsp:txXfrm>
        <a:off x="521525" y="3386856"/>
        <a:ext cx="9401238" cy="45153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6T23:44:51.272"/>
    </inkml:context>
    <inkml:brush xml:id="br0">
      <inkml:brushProperty name="width" value="0.3" units="cm"/>
      <inkml:brushProperty name="height" value="0.6" units="cm"/>
      <inkml:brushProperty name="color" value="#DBEDFC"/>
      <inkml:brushProperty name="tip" value="rectangle"/>
      <inkml:brushProperty name="rasterOp" value="maskPen"/>
    </inkml:brush>
  </inkml:definitions>
  <inkml:trace contextRef="#ctx0" brushRef="#br0">1 0,'61'0,"-2"0,-19 0,1 0,1 0,-2 0,-1 0,0 0,-2 0,-1 0,-3 0,-5 0,-4 0,-2 0,-4 0,1 0,0 0,2 0,-1 0,2 0,-1 0,-2 0,5 0,1 0,5 0,4 0,-1 0,-4 0,-5 2,-5 1,-5-1,4 4,-2-5,3 3,-3-4,-3 0,6 0,-4 0,7 0,-4 0,1 0,0 0,0 0,0 0,0 0,-3 0,3 0,-7 0,2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6T23:44:56.736"/>
    </inkml:context>
    <inkml:brush xml:id="br0">
      <inkml:brushProperty name="width" value="0.3" units="cm"/>
      <inkml:brushProperty name="height" value="0.6" units="cm"/>
      <inkml:brushProperty name="color" value="#DBEDFC"/>
      <inkml:brushProperty name="tip" value="rectangle"/>
      <inkml:brushProperty name="rasterOp" value="maskPen"/>
    </inkml:brush>
  </inkml:definitions>
  <inkml:trace contextRef="#ctx0" brushRef="#br0">0 49,'47'0,"-5"0,-20 0,3 0,-1 0,-1 0,1 0,1 0,4 0,3 0,2 0,2 0,1 0,0-2,0-1,-1 0,0 1,0-1,0 1,-5-1,-5-2,-4 3,-5-1,-2 1,1 2,1-4,-1 3,2-5,-3 4,0-1,3 1,-5 2,5 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6T23:45:06.470"/>
    </inkml:context>
    <inkml:brush xml:id="br0">
      <inkml:brushProperty name="width" value="0.3" units="cm"/>
      <inkml:brushProperty name="height" value="0.6" units="cm"/>
      <inkml:brushProperty name="color" value="#DBEDFC"/>
      <inkml:brushProperty name="tip" value="rectangle"/>
      <inkml:brushProperty name="rasterOp" value="maskPen"/>
    </inkml:brush>
  </inkml:definitions>
  <inkml:trace contextRef="#ctx0" brushRef="#br0">0 1,'54'0,"-1"2,-16 4,1 1,-1 2,-1-2,1-2,-2-3,-1 0,-2-2,-1 0,-1 2,-3 1,-2 0,-4-1,-2-2,0 0,0 0,3 0,0 0,-1 0,0 0,-2 0,-3 0,0 0,-1 0,0 0,4 0,-6 1,5 2,-5-1,3 0,1-2,-2 0,1 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00:17:44.152"/>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5F237-8B92-1F4C-A52E-2416654C8221}" type="datetimeFigureOut">
              <a:rPr lang="en-US" smtClean="0"/>
              <a:t>12/13/23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0013B4-71D6-6342-BE6E-46B3EACABDC2}" type="slidenum">
              <a:rPr lang="en-US" smtClean="0"/>
              <a:t>‹#›</a:t>
            </a:fld>
            <a:endParaRPr lang="en-US"/>
          </a:p>
        </p:txBody>
      </p:sp>
    </p:spTree>
    <p:extLst>
      <p:ext uri="{BB962C8B-B14F-4D97-AF65-F5344CB8AC3E}">
        <p14:creationId xmlns:p14="http://schemas.microsoft.com/office/powerpoint/2010/main" val="2182225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Continuing on with this project, I will be using these acronyms instead of these whole names.</a:t>
            </a:r>
          </a:p>
        </p:txBody>
      </p:sp>
      <p:sp>
        <p:nvSpPr>
          <p:cNvPr id="4" name="Slide Number Placeholder 3"/>
          <p:cNvSpPr>
            <a:spLocks noGrp="1"/>
          </p:cNvSpPr>
          <p:nvPr>
            <p:ph type="sldNum" sz="quarter" idx="5"/>
          </p:nvPr>
        </p:nvSpPr>
        <p:spPr/>
        <p:txBody>
          <a:bodyPr/>
          <a:lstStyle/>
          <a:p>
            <a:fld id="{B40013B4-71D6-6342-BE6E-46B3EACABDC2}" type="slidenum">
              <a:rPr lang="en-US" smtClean="0"/>
              <a:t>4</a:t>
            </a:fld>
            <a:endParaRPr lang="en-US"/>
          </a:p>
        </p:txBody>
      </p:sp>
    </p:spTree>
    <p:extLst>
      <p:ext uri="{BB962C8B-B14F-4D97-AF65-F5344CB8AC3E}">
        <p14:creationId xmlns:p14="http://schemas.microsoft.com/office/powerpoint/2010/main" val="625951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that number of authors makes a difference, lets see who the authors are, and which ones are the most successful in this office</a:t>
            </a:r>
          </a:p>
        </p:txBody>
      </p:sp>
      <p:sp>
        <p:nvSpPr>
          <p:cNvPr id="4" name="Slide Number Placeholder 3"/>
          <p:cNvSpPr>
            <a:spLocks noGrp="1"/>
          </p:cNvSpPr>
          <p:nvPr>
            <p:ph type="sldNum" sz="quarter" idx="5"/>
          </p:nvPr>
        </p:nvSpPr>
        <p:spPr/>
        <p:txBody>
          <a:bodyPr/>
          <a:lstStyle/>
          <a:p>
            <a:fld id="{B40013B4-71D6-6342-BE6E-46B3EACABDC2}" type="slidenum">
              <a:rPr lang="en-US" smtClean="0"/>
              <a:t>27</a:t>
            </a:fld>
            <a:endParaRPr lang="en-US"/>
          </a:p>
        </p:txBody>
      </p:sp>
    </p:spTree>
    <p:extLst>
      <p:ext uri="{BB962C8B-B14F-4D97-AF65-F5344CB8AC3E}">
        <p14:creationId xmlns:p14="http://schemas.microsoft.com/office/powerpoint/2010/main" val="1950509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looking at the top 10 authors, we can see which program is </a:t>
            </a:r>
            <a:r>
              <a:rPr lang="en-US" dirty="0" err="1"/>
              <a:t>infact</a:t>
            </a:r>
            <a:r>
              <a:rPr lang="en-US" dirty="0"/>
              <a:t> more productive under OSEL. Also which authors are more </a:t>
            </a:r>
            <a:r>
              <a:rPr lang="en-US" dirty="0" err="1"/>
              <a:t>colloborative</a:t>
            </a:r>
            <a:r>
              <a:rPr lang="en-US" dirty="0"/>
              <a:t>.</a:t>
            </a:r>
          </a:p>
        </p:txBody>
      </p:sp>
      <p:sp>
        <p:nvSpPr>
          <p:cNvPr id="4" name="Slide Number Placeholder 3"/>
          <p:cNvSpPr>
            <a:spLocks noGrp="1"/>
          </p:cNvSpPr>
          <p:nvPr>
            <p:ph type="sldNum" sz="quarter" idx="5"/>
          </p:nvPr>
        </p:nvSpPr>
        <p:spPr/>
        <p:txBody>
          <a:bodyPr/>
          <a:lstStyle/>
          <a:p>
            <a:fld id="{B40013B4-71D6-6342-BE6E-46B3EACABDC2}" type="slidenum">
              <a:rPr lang="en-US" smtClean="0"/>
              <a:t>28</a:t>
            </a:fld>
            <a:endParaRPr lang="en-US"/>
          </a:p>
        </p:txBody>
      </p:sp>
    </p:spTree>
    <p:extLst>
      <p:ext uri="{BB962C8B-B14F-4D97-AF65-F5344CB8AC3E}">
        <p14:creationId xmlns:p14="http://schemas.microsoft.com/office/powerpoint/2010/main" val="958366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DAM goes from 2nd to 4rht</a:t>
            </a:r>
          </a:p>
        </p:txBody>
      </p:sp>
      <p:sp>
        <p:nvSpPr>
          <p:cNvPr id="4" name="Slide Number Placeholder 3"/>
          <p:cNvSpPr>
            <a:spLocks noGrp="1"/>
          </p:cNvSpPr>
          <p:nvPr>
            <p:ph type="sldNum" sz="quarter" idx="5"/>
          </p:nvPr>
        </p:nvSpPr>
        <p:spPr/>
        <p:txBody>
          <a:bodyPr/>
          <a:lstStyle/>
          <a:p>
            <a:fld id="{B40013B4-71D6-6342-BE6E-46B3EACABDC2}" type="slidenum">
              <a:rPr lang="en-US" smtClean="0"/>
              <a:t>14</a:t>
            </a:fld>
            <a:endParaRPr lang="en-US"/>
          </a:p>
        </p:txBody>
      </p:sp>
    </p:spTree>
    <p:extLst>
      <p:ext uri="{BB962C8B-B14F-4D97-AF65-F5344CB8AC3E}">
        <p14:creationId xmlns:p14="http://schemas.microsoft.com/office/powerpoint/2010/main" val="1693381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Conclude the 3 top productive programs in OSEL</a:t>
            </a:r>
          </a:p>
        </p:txBody>
      </p:sp>
      <p:sp>
        <p:nvSpPr>
          <p:cNvPr id="4" name="Slide Number Placeholder 3"/>
          <p:cNvSpPr>
            <a:spLocks noGrp="1"/>
          </p:cNvSpPr>
          <p:nvPr>
            <p:ph type="sldNum" sz="quarter" idx="5"/>
          </p:nvPr>
        </p:nvSpPr>
        <p:spPr/>
        <p:txBody>
          <a:bodyPr/>
          <a:lstStyle/>
          <a:p>
            <a:fld id="{B40013B4-71D6-6342-BE6E-46B3EACABDC2}" type="slidenum">
              <a:rPr lang="en-US" smtClean="0"/>
              <a:t>16</a:t>
            </a:fld>
            <a:endParaRPr lang="en-US"/>
          </a:p>
        </p:txBody>
      </p:sp>
    </p:spTree>
    <p:extLst>
      <p:ext uri="{BB962C8B-B14F-4D97-AF65-F5344CB8AC3E}">
        <p14:creationId xmlns:p14="http://schemas.microsoft.com/office/powerpoint/2010/main" val="1046584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number of authors causing more publications?</a:t>
            </a:r>
          </a:p>
          <a:p>
            <a:endParaRPr lang="en-US" dirty="0"/>
          </a:p>
          <a:p>
            <a:endParaRPr lang="en-US" dirty="0"/>
          </a:p>
        </p:txBody>
      </p:sp>
      <p:sp>
        <p:nvSpPr>
          <p:cNvPr id="4" name="Slide Number Placeholder 3"/>
          <p:cNvSpPr>
            <a:spLocks noGrp="1"/>
          </p:cNvSpPr>
          <p:nvPr>
            <p:ph type="sldNum" sz="quarter" idx="5"/>
          </p:nvPr>
        </p:nvSpPr>
        <p:spPr/>
        <p:txBody>
          <a:bodyPr/>
          <a:lstStyle/>
          <a:p>
            <a:fld id="{B40013B4-71D6-6342-BE6E-46B3EACABDC2}" type="slidenum">
              <a:rPr lang="en-US" smtClean="0"/>
              <a:t>19</a:t>
            </a:fld>
            <a:endParaRPr lang="en-US"/>
          </a:p>
        </p:txBody>
      </p:sp>
    </p:spTree>
    <p:extLst>
      <p:ext uri="{BB962C8B-B14F-4D97-AF65-F5344CB8AC3E}">
        <p14:creationId xmlns:p14="http://schemas.microsoft.com/office/powerpoint/2010/main" val="1309480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really interesting that where one goes down, the other one rises, so again we can question is this because of collaboration and that authors collaborate between divisions focusing on one at a time? OR competition?</a:t>
            </a:r>
          </a:p>
        </p:txBody>
      </p:sp>
      <p:sp>
        <p:nvSpPr>
          <p:cNvPr id="4" name="Slide Number Placeholder 3"/>
          <p:cNvSpPr>
            <a:spLocks noGrp="1"/>
          </p:cNvSpPr>
          <p:nvPr>
            <p:ph type="sldNum" sz="quarter" idx="5"/>
          </p:nvPr>
        </p:nvSpPr>
        <p:spPr/>
        <p:txBody>
          <a:bodyPr/>
          <a:lstStyle/>
          <a:p>
            <a:fld id="{B40013B4-71D6-6342-BE6E-46B3EACABDC2}" type="slidenum">
              <a:rPr lang="en-US" smtClean="0"/>
              <a:t>20</a:t>
            </a:fld>
            <a:endParaRPr lang="en-US"/>
          </a:p>
        </p:txBody>
      </p:sp>
    </p:spTree>
    <p:extLst>
      <p:ext uri="{BB962C8B-B14F-4D97-AF65-F5344CB8AC3E}">
        <p14:creationId xmlns:p14="http://schemas.microsoft.com/office/powerpoint/2010/main" val="851695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13B4-71D6-6342-BE6E-46B3EACABDC2}" type="slidenum">
              <a:rPr lang="en-US" smtClean="0"/>
              <a:t>21</a:t>
            </a:fld>
            <a:endParaRPr lang="en-US"/>
          </a:p>
        </p:txBody>
      </p:sp>
    </p:spTree>
    <p:extLst>
      <p:ext uri="{BB962C8B-B14F-4D97-AF65-F5344CB8AC3E}">
        <p14:creationId xmlns:p14="http://schemas.microsoft.com/office/powerpoint/2010/main" val="3280826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reasons – People really didn’t start writing until after about 2005.</a:t>
            </a:r>
          </a:p>
        </p:txBody>
      </p:sp>
      <p:sp>
        <p:nvSpPr>
          <p:cNvPr id="4" name="Slide Number Placeholder 3"/>
          <p:cNvSpPr>
            <a:spLocks noGrp="1"/>
          </p:cNvSpPr>
          <p:nvPr>
            <p:ph type="sldNum" sz="quarter" idx="5"/>
          </p:nvPr>
        </p:nvSpPr>
        <p:spPr/>
        <p:txBody>
          <a:bodyPr/>
          <a:lstStyle/>
          <a:p>
            <a:fld id="{B40013B4-71D6-6342-BE6E-46B3EACABDC2}" type="slidenum">
              <a:rPr lang="en-US" smtClean="0"/>
              <a:t>23</a:t>
            </a:fld>
            <a:endParaRPr lang="en-US"/>
          </a:p>
        </p:txBody>
      </p:sp>
    </p:spTree>
    <p:extLst>
      <p:ext uri="{BB962C8B-B14F-4D97-AF65-F5344CB8AC3E}">
        <p14:creationId xmlns:p14="http://schemas.microsoft.com/office/powerpoint/2010/main" val="268968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to grow – cardiovascular has a lot of publications already by collaboration, but also looking to grow in number of authors in general</a:t>
            </a:r>
          </a:p>
        </p:txBody>
      </p:sp>
      <p:sp>
        <p:nvSpPr>
          <p:cNvPr id="4" name="Slide Number Placeholder 3"/>
          <p:cNvSpPr>
            <a:spLocks noGrp="1"/>
          </p:cNvSpPr>
          <p:nvPr>
            <p:ph type="sldNum" sz="quarter" idx="5"/>
          </p:nvPr>
        </p:nvSpPr>
        <p:spPr/>
        <p:txBody>
          <a:bodyPr/>
          <a:lstStyle/>
          <a:p>
            <a:fld id="{B40013B4-71D6-6342-BE6E-46B3EACABDC2}" type="slidenum">
              <a:rPr lang="en-US" smtClean="0"/>
              <a:t>24</a:t>
            </a:fld>
            <a:endParaRPr lang="en-US"/>
          </a:p>
        </p:txBody>
      </p:sp>
    </p:spTree>
    <p:extLst>
      <p:ext uri="{BB962C8B-B14F-4D97-AF65-F5344CB8AC3E}">
        <p14:creationId xmlns:p14="http://schemas.microsoft.com/office/powerpoint/2010/main" val="710218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13B4-71D6-6342-BE6E-46B3EACABDC2}" type="slidenum">
              <a:rPr lang="en-US" smtClean="0"/>
              <a:t>25</a:t>
            </a:fld>
            <a:endParaRPr lang="en-US"/>
          </a:p>
        </p:txBody>
      </p:sp>
    </p:spTree>
    <p:extLst>
      <p:ext uri="{BB962C8B-B14F-4D97-AF65-F5344CB8AC3E}">
        <p14:creationId xmlns:p14="http://schemas.microsoft.com/office/powerpoint/2010/main" val="2231954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12/13/23</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2255755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A1E45834-53BD-4C8F-B791-CD5378F4150E}" type="datetimeFigureOut">
              <a:rPr lang="en-US" smtClean="0"/>
              <a:t>12/13/23</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9039741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A1E45834-53BD-4C8F-B791-CD5378F4150E}" type="datetimeFigureOut">
              <a:rPr lang="en-US" smtClean="0"/>
              <a:t>12/13/23</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8832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A1E45834-53BD-4C8F-B791-CD5378F4150E}" type="datetimeFigureOut">
              <a:rPr lang="en-US" smtClean="0"/>
              <a:t>12/13/23</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7794051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A1E45834-53BD-4C8F-B791-CD5378F4150E}" type="datetimeFigureOut">
              <a:rPr lang="en-US" smtClean="0"/>
              <a:t>12/13/23</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1491244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A1E45834-53BD-4C8F-B791-CD5378F4150E}" type="datetimeFigureOut">
              <a:rPr lang="en-US" smtClean="0"/>
              <a:t>12/13/23</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0970672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A1E45834-53BD-4C8F-B791-CD5378F4150E}" type="datetimeFigureOut">
              <a:rPr lang="en-US" smtClean="0"/>
              <a:t>12/13/23</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8184568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A1E45834-53BD-4C8F-B791-CD5378F4150E}" type="datetimeFigureOut">
              <a:rPr lang="en-US" smtClean="0"/>
              <a:t>12/13/23</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3394274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A1E45834-53BD-4C8F-B791-CD5378F4150E}" type="datetimeFigureOut">
              <a:rPr lang="en-US" smtClean="0"/>
              <a:t>12/13/23</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0955535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A1E45834-53BD-4C8F-B791-CD5378F4150E}" type="datetimeFigureOut">
              <a:rPr lang="en-US" smtClean="0"/>
              <a:t>12/13/23</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896843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1E45834-53BD-4C8F-B791-CD5378F4150E}" type="datetimeFigureOut">
              <a:rPr lang="en-US" smtClean="0"/>
              <a:t>12/13/23</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3823197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12/13/23</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59013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jpeg"/><Relationship Id="rId7"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51.png"/><Relationship Id="rId10" Type="http://schemas.openxmlformats.org/officeDocument/2006/relationships/image" Target="../media/image65.png"/><Relationship Id="rId4" Type="http://schemas.openxmlformats.org/officeDocument/2006/relationships/customXml" Target="../ink/ink1.xml"/><Relationship Id="rId9" Type="http://schemas.openxmlformats.org/officeDocument/2006/relationships/customXml" Target="../ink/ink3.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customXml" Target="../ink/ink4.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7.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7" name="Rectangle 1066">
            <a:extLst>
              <a:ext uri="{FF2B5EF4-FFF2-40B4-BE49-F238E27FC236}">
                <a16:creationId xmlns:a16="http://schemas.microsoft.com/office/drawing/2014/main" id="{3CE54A2A-DF49-4800-82E7-3AF9353F8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96125ED7-F0CF-40D9-8C60-51E188053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6DB61F2B-C0BD-D4ED-201F-0F388B909E44}"/>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t="7037" b="1617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A8DF4A3-2B77-1703-EAF0-5D06B35A35F6}"/>
              </a:ext>
            </a:extLst>
          </p:cNvPr>
          <p:cNvSpPr>
            <a:spLocks noGrp="1"/>
          </p:cNvSpPr>
          <p:nvPr>
            <p:ph type="ctrTitle"/>
          </p:nvPr>
        </p:nvSpPr>
        <p:spPr>
          <a:xfrm>
            <a:off x="1052146" y="1077626"/>
            <a:ext cx="9958754" cy="3317443"/>
          </a:xfrm>
        </p:spPr>
        <p:txBody>
          <a:bodyPr anchor="t">
            <a:normAutofit/>
          </a:bodyPr>
          <a:lstStyle/>
          <a:p>
            <a:r>
              <a:rPr lang="en-US" sz="8000">
                <a:solidFill>
                  <a:srgbClr val="FFFFFF"/>
                </a:solidFill>
              </a:rPr>
              <a:t>CapStone Project</a:t>
            </a:r>
          </a:p>
        </p:txBody>
      </p:sp>
      <p:sp>
        <p:nvSpPr>
          <p:cNvPr id="3" name="Subtitle 2">
            <a:extLst>
              <a:ext uri="{FF2B5EF4-FFF2-40B4-BE49-F238E27FC236}">
                <a16:creationId xmlns:a16="http://schemas.microsoft.com/office/drawing/2014/main" id="{0C77C243-1701-7F4D-0DFB-37AA4489D0B1}"/>
              </a:ext>
            </a:extLst>
          </p:cNvPr>
          <p:cNvSpPr>
            <a:spLocks noGrp="1"/>
          </p:cNvSpPr>
          <p:nvPr>
            <p:ph type="subTitle" idx="1"/>
          </p:nvPr>
        </p:nvSpPr>
        <p:spPr>
          <a:xfrm>
            <a:off x="1097280" y="4572000"/>
            <a:ext cx="9257512" cy="1263047"/>
          </a:xfrm>
        </p:spPr>
        <p:txBody>
          <a:bodyPr anchor="b">
            <a:normAutofit/>
          </a:bodyPr>
          <a:lstStyle/>
          <a:p>
            <a:r>
              <a:rPr lang="en-US" dirty="0">
                <a:solidFill>
                  <a:srgbClr val="FFFFFF"/>
                </a:solidFill>
              </a:rPr>
              <a:t>By Lulua Shahmalak</a:t>
            </a:r>
          </a:p>
        </p:txBody>
      </p:sp>
      <p:cxnSp>
        <p:nvCxnSpPr>
          <p:cNvPr id="1071" name="Straight Connector 1070">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06934"/>
            <a:ext cx="804195" cy="0"/>
          </a:xfrm>
          <a:prstGeom prst="line">
            <a:avLst/>
          </a:prstGeom>
          <a:ln w="123825">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0D02477A-91F8-56F6-C9F4-9F232F892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3663347"/>
            <a:ext cx="4660900" cy="1001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0485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E0B51387-DF62-4500-88D6-AEF5409C4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1A67FB93-E092-450C-8675-960F10D5C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n Introductory Look at Exploratory Data Analysis ... - Adobe Experience  League Community - 428708">
            <a:extLst>
              <a:ext uri="{FF2B5EF4-FFF2-40B4-BE49-F238E27FC236}">
                <a16:creationId xmlns:a16="http://schemas.microsoft.com/office/drawing/2014/main" id="{1279BF7E-DAF9-67DE-F048-95B79F28FA24}"/>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l="1778" r="1" b="1"/>
          <a:stretch/>
        </p:blipFill>
        <p:spPr bwMode="auto">
          <a:xfrm>
            <a:off x="20" y="10"/>
            <a:ext cx="12191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1BC4CAA-0D74-998B-9737-31A7B0550CD9}"/>
              </a:ext>
            </a:extLst>
          </p:cNvPr>
          <p:cNvSpPr>
            <a:spLocks noGrp="1"/>
          </p:cNvSpPr>
          <p:nvPr>
            <p:ph type="title"/>
          </p:nvPr>
        </p:nvSpPr>
        <p:spPr>
          <a:xfrm>
            <a:off x="1088136" y="1066110"/>
            <a:ext cx="5625342" cy="4630055"/>
          </a:xfrm>
        </p:spPr>
        <p:txBody>
          <a:bodyPr>
            <a:normAutofit/>
          </a:bodyPr>
          <a:lstStyle/>
          <a:p>
            <a:r>
              <a:rPr lang="en-US" sz="6000">
                <a:solidFill>
                  <a:srgbClr val="FFFFFF"/>
                </a:solidFill>
              </a:rPr>
              <a:t>Exploratory Data Analysis</a:t>
            </a:r>
          </a:p>
        </p:txBody>
      </p:sp>
      <p:cxnSp>
        <p:nvCxnSpPr>
          <p:cNvPr id="8203" name="Straight Connector 8202">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3881"/>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7797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352EDA68-6037-4FC0-F6A9-F2653C53F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7817CB4-8954-2D9A-385D-2B5CB4A894C8}"/>
              </a:ext>
            </a:extLst>
          </p:cNvPr>
          <p:cNvSpPr>
            <a:spLocks noGrp="1"/>
          </p:cNvSpPr>
          <p:nvPr>
            <p:ph type="title"/>
          </p:nvPr>
        </p:nvSpPr>
        <p:spPr>
          <a:xfrm>
            <a:off x="1485701" y="828845"/>
            <a:ext cx="9922764" cy="1294228"/>
          </a:xfrm>
        </p:spPr>
        <p:txBody>
          <a:bodyPr/>
          <a:lstStyle/>
          <a:p>
            <a:r>
              <a:rPr lang="en-US" dirty="0">
                <a:solidFill>
                  <a:schemeClr val="bg1"/>
                </a:solidFill>
              </a:rPr>
              <a:t>Word Cloud Of Publication Titles</a:t>
            </a:r>
          </a:p>
        </p:txBody>
      </p:sp>
      <p:pic>
        <p:nvPicPr>
          <p:cNvPr id="5" name="Content Placeholder 4" descr="A close-up of words&#10;&#10;Description automatically generated">
            <a:extLst>
              <a:ext uri="{FF2B5EF4-FFF2-40B4-BE49-F238E27FC236}">
                <a16:creationId xmlns:a16="http://schemas.microsoft.com/office/drawing/2014/main" id="{43A761B8-71FB-DDC4-EA2E-CD9AD06A056F}"/>
              </a:ext>
            </a:extLst>
          </p:cNvPr>
          <p:cNvPicPr>
            <a:picLocks noGrp="1" noChangeAspect="1"/>
          </p:cNvPicPr>
          <p:nvPr>
            <p:ph idx="1"/>
          </p:nvPr>
        </p:nvPicPr>
        <p:blipFill>
          <a:blip r:embed="rId3"/>
          <a:stretch>
            <a:fillRect/>
          </a:stretch>
        </p:blipFill>
        <p:spPr>
          <a:xfrm>
            <a:off x="1923356" y="2047460"/>
            <a:ext cx="8345288" cy="4239039"/>
          </a:xfrm>
        </p:spPr>
      </p:pic>
    </p:spTree>
    <p:extLst>
      <p:ext uri="{BB962C8B-B14F-4D97-AF65-F5344CB8AC3E}">
        <p14:creationId xmlns:p14="http://schemas.microsoft.com/office/powerpoint/2010/main" val="348321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35D009B6-1C0B-883C-35B9-32BC52777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45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E4F6B3B-8469-607D-4F33-BC16A7EAF3BE}"/>
              </a:ext>
            </a:extLst>
          </p:cNvPr>
          <p:cNvSpPr>
            <a:spLocks noGrp="1"/>
          </p:cNvSpPr>
          <p:nvPr>
            <p:ph type="title"/>
          </p:nvPr>
        </p:nvSpPr>
        <p:spPr>
          <a:xfrm>
            <a:off x="1936084" y="832147"/>
            <a:ext cx="8666013" cy="1294228"/>
          </a:xfrm>
        </p:spPr>
        <p:txBody>
          <a:bodyPr/>
          <a:lstStyle/>
          <a:p>
            <a:r>
              <a:rPr lang="en-US" dirty="0">
                <a:solidFill>
                  <a:schemeClr val="bg1"/>
                </a:solidFill>
              </a:rPr>
              <a:t>Publication Counts Over Time</a:t>
            </a:r>
          </a:p>
        </p:txBody>
      </p:sp>
      <p:pic>
        <p:nvPicPr>
          <p:cNvPr id="5" name="Content Placeholder 4" descr="A graph showing the growth of the year&#10;&#10;Description automatically generated">
            <a:extLst>
              <a:ext uri="{FF2B5EF4-FFF2-40B4-BE49-F238E27FC236}">
                <a16:creationId xmlns:a16="http://schemas.microsoft.com/office/drawing/2014/main" id="{995C83CF-8C14-D8E6-FE4C-4B4F4CA964CA}"/>
              </a:ext>
            </a:extLst>
          </p:cNvPr>
          <p:cNvPicPr>
            <a:picLocks noGrp="1" noChangeAspect="1"/>
          </p:cNvPicPr>
          <p:nvPr>
            <p:ph idx="1"/>
          </p:nvPr>
        </p:nvPicPr>
        <p:blipFill>
          <a:blip r:embed="rId3"/>
          <a:stretch>
            <a:fillRect/>
          </a:stretch>
        </p:blipFill>
        <p:spPr>
          <a:xfrm>
            <a:off x="3165227" y="1838201"/>
            <a:ext cx="5861546" cy="4336814"/>
          </a:xfrm>
        </p:spPr>
      </p:pic>
    </p:spTree>
    <p:extLst>
      <p:ext uri="{BB962C8B-B14F-4D97-AF65-F5344CB8AC3E}">
        <p14:creationId xmlns:p14="http://schemas.microsoft.com/office/powerpoint/2010/main" val="34957696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902D1A37-7C2A-4258-95A8-919D781C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9C28A9A6-0F61-6776-C37F-4835716EC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0"/>
            <a:ext cx="121945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392DFB0-81B5-D684-EBCC-76F548EEE13B}"/>
              </a:ext>
            </a:extLst>
          </p:cNvPr>
          <p:cNvSpPr>
            <a:spLocks noGrp="1"/>
          </p:cNvSpPr>
          <p:nvPr>
            <p:ph type="title"/>
          </p:nvPr>
        </p:nvSpPr>
        <p:spPr>
          <a:xfrm>
            <a:off x="1069646" y="1092848"/>
            <a:ext cx="9958753" cy="680144"/>
          </a:xfrm>
        </p:spPr>
        <p:txBody>
          <a:bodyPr vert="horz" lIns="91440" tIns="45720" rIns="91440" bIns="45720" rtlCol="0" anchor="t">
            <a:normAutofit/>
          </a:bodyPr>
          <a:lstStyle/>
          <a:p>
            <a:r>
              <a:rPr lang="en-US" sz="4000" cap="all" dirty="0">
                <a:solidFill>
                  <a:schemeClr val="bg1"/>
                </a:solidFill>
              </a:rPr>
              <a:t>Publication count per division</a:t>
            </a:r>
          </a:p>
        </p:txBody>
      </p:sp>
      <p:cxnSp>
        <p:nvCxnSpPr>
          <p:cNvPr id="14" name="Straight Connector 13">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26" y="1185999"/>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graph of purple rectangular bars&#10;&#10;Description automatically generated with medium confidence">
            <a:extLst>
              <a:ext uri="{FF2B5EF4-FFF2-40B4-BE49-F238E27FC236}">
                <a16:creationId xmlns:a16="http://schemas.microsoft.com/office/drawing/2014/main" id="{0E220C28-0536-CD32-1D77-FFD07EB5F57D}"/>
              </a:ext>
            </a:extLst>
          </p:cNvPr>
          <p:cNvPicPr>
            <a:picLocks noGrp="1" noChangeAspect="1"/>
          </p:cNvPicPr>
          <p:nvPr>
            <p:ph idx="1"/>
          </p:nvPr>
        </p:nvPicPr>
        <p:blipFill>
          <a:blip r:embed="rId3"/>
          <a:stretch>
            <a:fillRect/>
          </a:stretch>
        </p:blipFill>
        <p:spPr>
          <a:xfrm>
            <a:off x="1147264" y="2846575"/>
            <a:ext cx="4727331" cy="3001854"/>
          </a:xfrm>
          <a:prstGeom prst="rect">
            <a:avLst/>
          </a:prstGeom>
        </p:spPr>
      </p:pic>
      <p:pic>
        <p:nvPicPr>
          <p:cNvPr id="5" name="Content Placeholder 4" descr="A white background with black text&#10;&#10;Description automatically generated">
            <a:extLst>
              <a:ext uri="{FF2B5EF4-FFF2-40B4-BE49-F238E27FC236}">
                <a16:creationId xmlns:a16="http://schemas.microsoft.com/office/drawing/2014/main" id="{D222D522-F02C-5947-6DF3-7527B6C95545}"/>
              </a:ext>
            </a:extLst>
          </p:cNvPr>
          <p:cNvPicPr>
            <a:picLocks noChangeAspect="1"/>
          </p:cNvPicPr>
          <p:nvPr/>
        </p:nvPicPr>
        <p:blipFill>
          <a:blip r:embed="rId4"/>
          <a:stretch>
            <a:fillRect/>
          </a:stretch>
        </p:blipFill>
        <p:spPr>
          <a:xfrm>
            <a:off x="6294944" y="3392472"/>
            <a:ext cx="4733455" cy="1846047"/>
          </a:xfrm>
          <a:prstGeom prst="rect">
            <a:avLst/>
          </a:prstGeom>
        </p:spPr>
      </p:pic>
    </p:spTree>
    <p:extLst>
      <p:ext uri="{BB962C8B-B14F-4D97-AF65-F5344CB8AC3E}">
        <p14:creationId xmlns:p14="http://schemas.microsoft.com/office/powerpoint/2010/main" val="41436752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902D1A37-7C2A-4258-95A8-919D781C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82F2DC73-742F-06CD-AED1-51AA03688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 y="0"/>
            <a:ext cx="121945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4FA4BD-6DF0-CBE4-9955-DD814C281C08}"/>
              </a:ext>
            </a:extLst>
          </p:cNvPr>
          <p:cNvSpPr>
            <a:spLocks noGrp="1"/>
          </p:cNvSpPr>
          <p:nvPr>
            <p:ph type="title"/>
          </p:nvPr>
        </p:nvSpPr>
        <p:spPr>
          <a:xfrm>
            <a:off x="1115353" y="953369"/>
            <a:ext cx="9958753" cy="680144"/>
          </a:xfrm>
        </p:spPr>
        <p:txBody>
          <a:bodyPr vert="horz" lIns="91440" tIns="45720" rIns="91440" bIns="45720" rtlCol="0" anchor="t">
            <a:normAutofit/>
          </a:bodyPr>
          <a:lstStyle/>
          <a:p>
            <a:r>
              <a:rPr lang="en-US" sz="4000" cap="all" dirty="0">
                <a:solidFill>
                  <a:schemeClr val="bg1"/>
                </a:solidFill>
              </a:rPr>
              <a:t>Number Of Authors Per Division</a:t>
            </a:r>
          </a:p>
        </p:txBody>
      </p:sp>
      <p:cxnSp>
        <p:nvCxnSpPr>
          <p:cNvPr id="14" name="Straight Connector 13">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26" y="1185999"/>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graph with blue bars&#10;&#10;Description automatically generated">
            <a:extLst>
              <a:ext uri="{FF2B5EF4-FFF2-40B4-BE49-F238E27FC236}">
                <a16:creationId xmlns:a16="http://schemas.microsoft.com/office/drawing/2014/main" id="{3016438D-D4BE-6251-BECD-DE106CB89C15}"/>
              </a:ext>
            </a:extLst>
          </p:cNvPr>
          <p:cNvPicPr>
            <a:picLocks noGrp="1" noChangeAspect="1"/>
          </p:cNvPicPr>
          <p:nvPr>
            <p:ph idx="1"/>
          </p:nvPr>
        </p:nvPicPr>
        <p:blipFill>
          <a:blip r:embed="rId4"/>
          <a:stretch>
            <a:fillRect/>
          </a:stretch>
        </p:blipFill>
        <p:spPr>
          <a:xfrm>
            <a:off x="1147264" y="2846575"/>
            <a:ext cx="4410068" cy="3230375"/>
          </a:xfrm>
          <a:prstGeom prst="rect">
            <a:avLst/>
          </a:prstGeom>
        </p:spPr>
      </p:pic>
      <p:pic>
        <p:nvPicPr>
          <p:cNvPr id="5" name="Content Placeholder 4" descr="A close-up of a number of words&#10;&#10;Description automatically generated">
            <a:extLst>
              <a:ext uri="{FF2B5EF4-FFF2-40B4-BE49-F238E27FC236}">
                <a16:creationId xmlns:a16="http://schemas.microsoft.com/office/drawing/2014/main" id="{36F5EC6D-24A6-E524-1882-68FC435DB340}"/>
              </a:ext>
            </a:extLst>
          </p:cNvPr>
          <p:cNvPicPr>
            <a:picLocks noChangeAspect="1"/>
          </p:cNvPicPr>
          <p:nvPr/>
        </p:nvPicPr>
        <p:blipFill>
          <a:blip r:embed="rId5"/>
          <a:stretch>
            <a:fillRect/>
          </a:stretch>
        </p:blipFill>
        <p:spPr>
          <a:xfrm>
            <a:off x="6182358" y="2846575"/>
            <a:ext cx="4733455" cy="2118219"/>
          </a:xfrm>
          <a:prstGeom prst="rect">
            <a:avLst/>
          </a:prstGeom>
        </p:spPr>
      </p:pic>
    </p:spTree>
    <p:extLst>
      <p:ext uri="{BB962C8B-B14F-4D97-AF65-F5344CB8AC3E}">
        <p14:creationId xmlns:p14="http://schemas.microsoft.com/office/powerpoint/2010/main" val="20452515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E1C9A77B-A943-5D35-C59B-7ED4049F6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 y="0"/>
            <a:ext cx="121945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A447F9B-AB67-BF60-5B2B-8F3BBF27AF6C}"/>
              </a:ext>
            </a:extLst>
          </p:cNvPr>
          <p:cNvSpPr>
            <a:spLocks noGrp="1"/>
          </p:cNvSpPr>
          <p:nvPr>
            <p:ph type="title"/>
          </p:nvPr>
        </p:nvSpPr>
        <p:spPr>
          <a:xfrm>
            <a:off x="1088136" y="722727"/>
            <a:ext cx="9922764" cy="1294228"/>
          </a:xfrm>
        </p:spPr>
        <p:txBody>
          <a:bodyPr/>
          <a:lstStyle/>
          <a:p>
            <a:r>
              <a:rPr lang="en-US" dirty="0">
                <a:solidFill>
                  <a:schemeClr val="bg1"/>
                </a:solidFill>
              </a:rPr>
              <a:t>Publication Count Per Program</a:t>
            </a:r>
          </a:p>
        </p:txBody>
      </p:sp>
      <p:pic>
        <p:nvPicPr>
          <p:cNvPr id="4" name="Content Placeholder 4" descr="A graph showing the number of people in the program&#10;&#10;Description automatically generated">
            <a:extLst>
              <a:ext uri="{FF2B5EF4-FFF2-40B4-BE49-F238E27FC236}">
                <a16:creationId xmlns:a16="http://schemas.microsoft.com/office/drawing/2014/main" id="{0964CAF9-57E9-1029-FBB7-28E23FC20703}"/>
              </a:ext>
            </a:extLst>
          </p:cNvPr>
          <p:cNvPicPr>
            <a:picLocks noChangeAspect="1"/>
          </p:cNvPicPr>
          <p:nvPr/>
        </p:nvPicPr>
        <p:blipFill>
          <a:blip r:embed="rId3"/>
          <a:stretch>
            <a:fillRect/>
          </a:stretch>
        </p:blipFill>
        <p:spPr>
          <a:xfrm>
            <a:off x="1149725" y="1544321"/>
            <a:ext cx="9861175" cy="4917440"/>
          </a:xfrm>
          <a:prstGeom prst="rect">
            <a:avLst/>
          </a:prstGeom>
        </p:spPr>
      </p:pic>
    </p:spTree>
    <p:extLst>
      <p:ext uri="{BB962C8B-B14F-4D97-AF65-F5344CB8AC3E}">
        <p14:creationId xmlns:p14="http://schemas.microsoft.com/office/powerpoint/2010/main" val="18273571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29803C67-ACBC-9C58-C2E0-D029C3BE9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45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8D4D758-5525-8D37-67D6-263E3C887B81}"/>
              </a:ext>
            </a:extLst>
          </p:cNvPr>
          <p:cNvSpPr>
            <a:spLocks noGrp="1"/>
          </p:cNvSpPr>
          <p:nvPr>
            <p:ph type="title"/>
          </p:nvPr>
        </p:nvSpPr>
        <p:spPr>
          <a:xfrm>
            <a:off x="1043685" y="754578"/>
            <a:ext cx="10657778" cy="1294228"/>
          </a:xfrm>
        </p:spPr>
        <p:txBody>
          <a:bodyPr/>
          <a:lstStyle/>
          <a:p>
            <a:r>
              <a:rPr lang="en-US" dirty="0">
                <a:solidFill>
                  <a:schemeClr val="bg1"/>
                </a:solidFill>
              </a:rPr>
              <a:t>Total Number Of Authors Per Program </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A42A92E-AF08-EEC3-31B7-CEE92D92C071}"/>
                  </a:ext>
                </a:extLst>
              </p14:cNvPr>
              <p14:cNvContentPartPr/>
              <p14:nvPr/>
            </p14:nvContentPartPr>
            <p14:xfrm>
              <a:off x="8231140" y="3272820"/>
              <a:ext cx="448200" cy="6840"/>
            </p14:xfrm>
          </p:contentPart>
        </mc:Choice>
        <mc:Fallback xmlns="">
          <p:pic>
            <p:nvPicPr>
              <p:cNvPr id="8" name="Ink 7">
                <a:extLst>
                  <a:ext uri="{FF2B5EF4-FFF2-40B4-BE49-F238E27FC236}">
                    <a16:creationId xmlns:a16="http://schemas.microsoft.com/office/drawing/2014/main" id="{BA42A92E-AF08-EEC3-31B7-CEE92D92C071}"/>
                  </a:ext>
                </a:extLst>
              </p:cNvPr>
              <p:cNvPicPr/>
              <p:nvPr/>
            </p:nvPicPr>
            <p:blipFill>
              <a:blip r:embed="rId6"/>
              <a:stretch>
                <a:fillRect/>
              </a:stretch>
            </p:blipFill>
            <p:spPr>
              <a:xfrm>
                <a:off x="8177500" y="3164820"/>
                <a:ext cx="5558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3FE6F7C7-EA2E-4A62-8C36-DBEAED689F1B}"/>
                  </a:ext>
                </a:extLst>
              </p14:cNvPr>
              <p14:cNvContentPartPr/>
              <p14:nvPr/>
            </p14:nvContentPartPr>
            <p14:xfrm>
              <a:off x="8334460" y="4739820"/>
              <a:ext cx="320400" cy="17640"/>
            </p14:xfrm>
          </p:contentPart>
        </mc:Choice>
        <mc:Fallback xmlns="">
          <p:pic>
            <p:nvPicPr>
              <p:cNvPr id="9" name="Ink 8">
                <a:extLst>
                  <a:ext uri="{FF2B5EF4-FFF2-40B4-BE49-F238E27FC236}">
                    <a16:creationId xmlns:a16="http://schemas.microsoft.com/office/drawing/2014/main" id="{3FE6F7C7-EA2E-4A62-8C36-DBEAED689F1B}"/>
                  </a:ext>
                </a:extLst>
              </p:cNvPr>
              <p:cNvPicPr/>
              <p:nvPr/>
            </p:nvPicPr>
            <p:blipFill>
              <a:blip r:embed="rId8"/>
              <a:stretch>
                <a:fillRect/>
              </a:stretch>
            </p:blipFill>
            <p:spPr>
              <a:xfrm>
                <a:off x="8280460" y="4632180"/>
                <a:ext cx="4280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046C626B-0A5D-6E98-883B-66F7B877846A}"/>
                  </a:ext>
                </a:extLst>
              </p14:cNvPr>
              <p14:cNvContentPartPr/>
              <p14:nvPr/>
            </p14:nvContentPartPr>
            <p14:xfrm>
              <a:off x="8302780" y="3564780"/>
              <a:ext cx="321840" cy="21240"/>
            </p14:xfrm>
          </p:contentPart>
        </mc:Choice>
        <mc:Fallback xmlns="">
          <p:pic>
            <p:nvPicPr>
              <p:cNvPr id="10" name="Ink 9">
                <a:extLst>
                  <a:ext uri="{FF2B5EF4-FFF2-40B4-BE49-F238E27FC236}">
                    <a16:creationId xmlns:a16="http://schemas.microsoft.com/office/drawing/2014/main" id="{046C626B-0A5D-6E98-883B-66F7B877846A}"/>
                  </a:ext>
                </a:extLst>
              </p:cNvPr>
              <p:cNvPicPr/>
              <p:nvPr/>
            </p:nvPicPr>
            <p:blipFill>
              <a:blip r:embed="rId10"/>
              <a:stretch>
                <a:fillRect/>
              </a:stretch>
            </p:blipFill>
            <p:spPr>
              <a:xfrm>
                <a:off x="8248780" y="3457140"/>
                <a:ext cx="429480" cy="236880"/>
              </a:xfrm>
              <a:prstGeom prst="rect">
                <a:avLst/>
              </a:prstGeom>
            </p:spPr>
          </p:pic>
        </mc:Fallback>
      </mc:AlternateContent>
      <p:pic>
        <p:nvPicPr>
          <p:cNvPr id="11" name="Content Placeholder 10" descr="A screenshot of a computer program&#10;&#10;Description automatically generated">
            <a:extLst>
              <a:ext uri="{FF2B5EF4-FFF2-40B4-BE49-F238E27FC236}">
                <a16:creationId xmlns:a16="http://schemas.microsoft.com/office/drawing/2014/main" id="{7888F963-C872-C5BE-D7C2-723979D0BC78}"/>
              </a:ext>
            </a:extLst>
          </p:cNvPr>
          <p:cNvPicPr>
            <a:picLocks noGrp="1" noChangeAspect="1"/>
          </p:cNvPicPr>
          <p:nvPr>
            <p:ph idx="1"/>
          </p:nvPr>
        </p:nvPicPr>
        <p:blipFill>
          <a:blip r:embed="rId11"/>
          <a:stretch>
            <a:fillRect/>
          </a:stretch>
        </p:blipFill>
        <p:spPr>
          <a:xfrm>
            <a:off x="2804617" y="1706778"/>
            <a:ext cx="6424308" cy="4581269"/>
          </a:xfrm>
        </p:spPr>
      </p:pic>
    </p:spTree>
    <p:extLst>
      <p:ext uri="{BB962C8B-B14F-4D97-AF65-F5344CB8AC3E}">
        <p14:creationId xmlns:p14="http://schemas.microsoft.com/office/powerpoint/2010/main" val="24625759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1E5A0D71-F60F-C6B6-BE82-85760495D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45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390324D-4C8C-721E-6BC1-4D819DE42362}"/>
              </a:ext>
            </a:extLst>
          </p:cNvPr>
          <p:cNvSpPr>
            <a:spLocks noGrp="1"/>
          </p:cNvSpPr>
          <p:nvPr>
            <p:ph type="title"/>
          </p:nvPr>
        </p:nvSpPr>
        <p:spPr>
          <a:xfrm>
            <a:off x="670893" y="869387"/>
            <a:ext cx="10850214" cy="1294228"/>
          </a:xfrm>
        </p:spPr>
        <p:txBody>
          <a:bodyPr/>
          <a:lstStyle/>
          <a:p>
            <a:r>
              <a:rPr lang="en-US" dirty="0">
                <a:solidFill>
                  <a:schemeClr val="bg1"/>
                </a:solidFill>
              </a:rPr>
              <a:t>Total Number of Authors Per Program</a:t>
            </a:r>
          </a:p>
        </p:txBody>
      </p:sp>
      <p:pic>
        <p:nvPicPr>
          <p:cNvPr id="6" name="Content Placeholder 5" descr="A graph of a number of people&#10;&#10;Description automatically generated with medium confidence">
            <a:extLst>
              <a:ext uri="{FF2B5EF4-FFF2-40B4-BE49-F238E27FC236}">
                <a16:creationId xmlns:a16="http://schemas.microsoft.com/office/drawing/2014/main" id="{47EBE1D1-076A-A817-9C83-57DA16CE0A68}"/>
              </a:ext>
            </a:extLst>
          </p:cNvPr>
          <p:cNvPicPr>
            <a:picLocks noGrp="1" noChangeAspect="1"/>
          </p:cNvPicPr>
          <p:nvPr>
            <p:ph idx="1"/>
          </p:nvPr>
        </p:nvPicPr>
        <p:blipFill>
          <a:blip r:embed="rId3"/>
          <a:stretch>
            <a:fillRect/>
          </a:stretch>
        </p:blipFill>
        <p:spPr>
          <a:xfrm>
            <a:off x="2616734" y="2163615"/>
            <a:ext cx="6864867" cy="3838575"/>
          </a:xfrm>
        </p:spPr>
      </p:pic>
    </p:spTree>
    <p:extLst>
      <p:ext uri="{BB962C8B-B14F-4D97-AF65-F5344CB8AC3E}">
        <p14:creationId xmlns:p14="http://schemas.microsoft.com/office/powerpoint/2010/main" val="3522523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295" name="Straight Connector 12294">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297" name="Rectangle 12296">
            <a:extLst>
              <a:ext uri="{FF2B5EF4-FFF2-40B4-BE49-F238E27FC236}">
                <a16:creationId xmlns:a16="http://schemas.microsoft.com/office/drawing/2014/main" id="{9BE9CBBE-AC27-4CB2-9A8C-6DA97C851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08D022E5-6584-D2D6-388C-78956CDADB91}"/>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7037" b="16171"/>
          <a:stretch/>
        </p:blipFill>
        <p:spPr bwMode="auto">
          <a:xfrm>
            <a:off x="20" y="10631"/>
            <a:ext cx="12191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12299" name="Rectangle 12298">
            <a:extLst>
              <a:ext uri="{FF2B5EF4-FFF2-40B4-BE49-F238E27FC236}">
                <a16:creationId xmlns:a16="http://schemas.microsoft.com/office/drawing/2014/main" id="{1510558D-AB62-4468-A217-6D39626A6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922924"/>
          </a:xfrm>
          <a:prstGeom prst="rect">
            <a:avLst/>
          </a:prstGeom>
          <a:gradFill>
            <a:gsLst>
              <a:gs pos="10000">
                <a:srgbClr val="000000">
                  <a:alpha val="38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3180EE-58F0-3D88-F0A4-F6AA53CEE0FD}"/>
              </a:ext>
            </a:extLst>
          </p:cNvPr>
          <p:cNvSpPr>
            <a:spLocks noGrp="1"/>
          </p:cNvSpPr>
          <p:nvPr>
            <p:ph type="title"/>
          </p:nvPr>
        </p:nvSpPr>
        <p:spPr>
          <a:xfrm>
            <a:off x="1051560" y="1078992"/>
            <a:ext cx="10241280" cy="2732775"/>
          </a:xfrm>
        </p:spPr>
        <p:txBody>
          <a:bodyPr vert="horz" lIns="91440" tIns="45720" rIns="91440" bIns="45720" rtlCol="0" anchor="t">
            <a:normAutofit fontScale="90000"/>
          </a:bodyPr>
          <a:lstStyle/>
          <a:p>
            <a:r>
              <a:rPr lang="en-US" sz="3800" i="0" dirty="0">
                <a:solidFill>
                  <a:srgbClr val="FFFFFF"/>
                </a:solidFill>
                <a:effectLst/>
              </a:rPr>
              <a:t>Measure </a:t>
            </a:r>
            <a:r>
              <a:rPr lang="en-US" sz="3800" dirty="0">
                <a:solidFill>
                  <a:srgbClr val="FFFFFF"/>
                </a:solidFill>
              </a:rPr>
              <a:t>productivity by </a:t>
            </a:r>
            <a:r>
              <a:rPr lang="en-US" sz="3800" i="0" dirty="0">
                <a:solidFill>
                  <a:srgbClr val="FFFFFF"/>
                </a:solidFill>
                <a:effectLst/>
              </a:rPr>
              <a:t>assessing collaboration by analyzing the number of authors per publication In both divisions and programs.</a:t>
            </a:r>
            <a:br>
              <a:rPr lang="en-US" sz="3800" i="0" dirty="0">
                <a:solidFill>
                  <a:srgbClr val="FFFFFF"/>
                </a:solidFill>
                <a:effectLst/>
              </a:rPr>
            </a:br>
            <a:r>
              <a:rPr lang="en-US" sz="3800" i="0" dirty="0">
                <a:solidFill>
                  <a:srgbClr val="FFFFFF"/>
                </a:solidFill>
                <a:effectLst/>
              </a:rPr>
              <a:t> </a:t>
            </a:r>
            <a:endParaRPr lang="en-US" sz="3800" dirty="0">
              <a:solidFill>
                <a:srgbClr val="FFFFFF"/>
              </a:solidFill>
            </a:endParaRPr>
          </a:p>
        </p:txBody>
      </p:sp>
      <p:sp useBgFill="1">
        <p:nvSpPr>
          <p:cNvPr id="12301" name="Rectangle 12300">
            <a:extLst>
              <a:ext uri="{FF2B5EF4-FFF2-40B4-BE49-F238E27FC236}">
                <a16:creationId xmlns:a16="http://schemas.microsoft.com/office/drawing/2014/main" id="{BF0EF3CC-90B1-4D25-8757-67F368728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72001"/>
            <a:ext cx="12192000" cy="22859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03" name="Straight Connector 12302">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755852"/>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96E7F46-B5F7-D823-DE43-3134707909D3}"/>
              </a:ext>
            </a:extLst>
          </p:cNvPr>
          <p:cNvSpPr txBox="1"/>
          <p:nvPr/>
        </p:nvSpPr>
        <p:spPr>
          <a:xfrm>
            <a:off x="402097" y="4995618"/>
            <a:ext cx="7848600" cy="646331"/>
          </a:xfrm>
          <a:prstGeom prst="rect">
            <a:avLst/>
          </a:prstGeom>
          <a:noFill/>
        </p:spPr>
        <p:txBody>
          <a:bodyPr wrap="square" rtlCol="0">
            <a:spAutoFit/>
          </a:bodyPr>
          <a:lstStyle/>
          <a:p>
            <a:r>
              <a:rPr lang="en-US" dirty="0"/>
              <a:t>Measure productivity by publication counts</a:t>
            </a:r>
          </a:p>
          <a:p>
            <a:r>
              <a:rPr lang="en-US" dirty="0"/>
              <a:t>Measure collaboration by number of authors per publication</a:t>
            </a:r>
          </a:p>
        </p:txBody>
      </p:sp>
    </p:spTree>
    <p:extLst>
      <p:ext uri="{BB962C8B-B14F-4D97-AF65-F5344CB8AC3E}">
        <p14:creationId xmlns:p14="http://schemas.microsoft.com/office/powerpoint/2010/main" val="27878649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C37DDED9-930F-E0A8-88B0-725527FC2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45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0A524B-70D8-DECA-FD55-D89F95ABCAD6}"/>
              </a:ext>
            </a:extLst>
          </p:cNvPr>
          <p:cNvSpPr>
            <a:spLocks noGrp="1"/>
          </p:cNvSpPr>
          <p:nvPr>
            <p:ph type="title"/>
          </p:nvPr>
        </p:nvSpPr>
        <p:spPr>
          <a:xfrm>
            <a:off x="1087787" y="724485"/>
            <a:ext cx="9922764" cy="1294228"/>
          </a:xfrm>
        </p:spPr>
        <p:txBody>
          <a:bodyPr/>
          <a:lstStyle/>
          <a:p>
            <a:r>
              <a:rPr lang="en-US" dirty="0">
                <a:solidFill>
                  <a:schemeClr val="bg1"/>
                </a:solidFill>
              </a:rPr>
              <a:t>PUBLICATIONS VS NUMBER OF AUTHORS PER DIVISION</a:t>
            </a:r>
          </a:p>
        </p:txBody>
      </p:sp>
      <p:pic>
        <p:nvPicPr>
          <p:cNvPr id="5" name="Content Placeholder 4">
            <a:extLst>
              <a:ext uri="{FF2B5EF4-FFF2-40B4-BE49-F238E27FC236}">
                <a16:creationId xmlns:a16="http://schemas.microsoft.com/office/drawing/2014/main" id="{3702E415-CBFC-A915-9111-0070585D396B}"/>
              </a:ext>
            </a:extLst>
          </p:cNvPr>
          <p:cNvPicPr>
            <a:picLocks noGrp="1" noChangeAspect="1"/>
          </p:cNvPicPr>
          <p:nvPr>
            <p:ph idx="1"/>
          </p:nvPr>
        </p:nvPicPr>
        <p:blipFill>
          <a:blip r:embed="rId4"/>
          <a:stretch>
            <a:fillRect/>
          </a:stretch>
        </p:blipFill>
        <p:spPr>
          <a:xfrm>
            <a:off x="722999" y="2271250"/>
            <a:ext cx="7403430" cy="4013005"/>
          </a:xfrm>
        </p:spPr>
      </p:pic>
      <p:pic>
        <p:nvPicPr>
          <p:cNvPr id="7" name="Content Placeholder 4" descr="A black text on a white background&#10;&#10;Description automatically generated">
            <a:extLst>
              <a:ext uri="{FF2B5EF4-FFF2-40B4-BE49-F238E27FC236}">
                <a16:creationId xmlns:a16="http://schemas.microsoft.com/office/drawing/2014/main" id="{CEC8E4C7-3D8E-C68F-B14F-8C90A9680F09}"/>
              </a:ext>
            </a:extLst>
          </p:cNvPr>
          <p:cNvPicPr>
            <a:picLocks noChangeAspect="1"/>
          </p:cNvPicPr>
          <p:nvPr/>
        </p:nvPicPr>
        <p:blipFill>
          <a:blip r:embed="rId5"/>
          <a:stretch>
            <a:fillRect/>
          </a:stretch>
        </p:blipFill>
        <p:spPr>
          <a:xfrm>
            <a:off x="8287412" y="3429000"/>
            <a:ext cx="3746145" cy="1011459"/>
          </a:xfrm>
          <a:prstGeom prst="rect">
            <a:avLst/>
          </a:prstGeom>
        </p:spPr>
      </p:pic>
    </p:spTree>
    <p:extLst>
      <p:ext uri="{BB962C8B-B14F-4D97-AF65-F5344CB8AC3E}">
        <p14:creationId xmlns:p14="http://schemas.microsoft.com/office/powerpoint/2010/main" val="7711265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902D1A37-7C2A-4258-95A8-919D781C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0C10FBF1-BE33-DF08-BC20-DAC60D77D14F}"/>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7037" b="16171"/>
          <a:stretch/>
        </p:blipFill>
        <p:spPr bwMode="auto">
          <a:xfrm>
            <a:off x="0" y="-6"/>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5C0776A0-F3D1-AEC9-DE44-3676E3568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10651" y="-1010655"/>
            <a:ext cx="6858003" cy="8879304"/>
          </a:xfrm>
          <a:prstGeom prst="rect">
            <a:avLst/>
          </a:prstGeom>
          <a:gradFill>
            <a:gsLst>
              <a:gs pos="0">
                <a:srgbClr val="000000">
                  <a:alpha val="36000"/>
                </a:srgbClr>
              </a:gs>
              <a:gs pos="51600">
                <a:srgbClr val="000000">
                  <a:alpha val="3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3F0D4D-3749-7406-2A71-38DD83750DA3}"/>
              </a:ext>
            </a:extLst>
          </p:cNvPr>
          <p:cNvSpPr>
            <a:spLocks noGrp="1"/>
          </p:cNvSpPr>
          <p:nvPr>
            <p:ph type="title"/>
          </p:nvPr>
        </p:nvSpPr>
        <p:spPr>
          <a:xfrm>
            <a:off x="1059318" y="2223018"/>
            <a:ext cx="7819987" cy="2579642"/>
          </a:xfrm>
        </p:spPr>
        <p:txBody>
          <a:bodyPr vert="horz" lIns="91440" tIns="45720" rIns="91440" bIns="45720" rtlCol="0" anchor="t">
            <a:normAutofit/>
          </a:bodyPr>
          <a:lstStyle/>
          <a:p>
            <a:r>
              <a:rPr lang="en-US" sz="2000" cap="all" dirty="0">
                <a:solidFill>
                  <a:srgbClr val="FFFFFF"/>
                </a:solidFill>
              </a:rPr>
              <a:t>For my capstone project, I had the privilege of working with the United States Food and Drug Administration (FDA) to gather and analyze publications produced under their office. The objective was to assess the productivity across the FDA's various divisions and programs.</a:t>
            </a:r>
            <a:br>
              <a:rPr lang="en-US" sz="2000" cap="all" dirty="0">
                <a:solidFill>
                  <a:srgbClr val="FFFFFF"/>
                </a:solidFill>
              </a:rPr>
            </a:br>
            <a:endParaRPr lang="en-US" sz="2000" cap="all" dirty="0">
              <a:solidFill>
                <a:srgbClr val="FFFFFF"/>
              </a:solidFill>
            </a:endParaRPr>
          </a:p>
        </p:txBody>
      </p:sp>
      <p:cxnSp>
        <p:nvCxnSpPr>
          <p:cNvPr id="28" name="Straight Connector 27">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335591"/>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2">
            <a:extLst>
              <a:ext uri="{FF2B5EF4-FFF2-40B4-BE49-F238E27FC236}">
                <a16:creationId xmlns:a16="http://schemas.microsoft.com/office/drawing/2014/main" id="{33854D03-F2B7-9B13-A3C0-CD3DAE164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6103" y="4635500"/>
            <a:ext cx="4660900" cy="1001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7066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95C45A04-6E79-F8EB-FB2B-BFDEEAC07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 y="0"/>
            <a:ext cx="121945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674BCFC-32FA-DAA9-A79D-7FFCFF580FB1}"/>
              </a:ext>
            </a:extLst>
          </p:cNvPr>
          <p:cNvSpPr>
            <a:spLocks noGrp="1"/>
          </p:cNvSpPr>
          <p:nvPr>
            <p:ph type="title"/>
          </p:nvPr>
        </p:nvSpPr>
        <p:spPr>
          <a:xfrm>
            <a:off x="1334529" y="464792"/>
            <a:ext cx="10268465" cy="1294228"/>
          </a:xfrm>
        </p:spPr>
        <p:txBody>
          <a:bodyPr>
            <a:normAutofit/>
          </a:bodyPr>
          <a:lstStyle/>
          <a:p>
            <a:r>
              <a:rPr lang="en-US" sz="4000" dirty="0">
                <a:solidFill>
                  <a:schemeClr val="bg1"/>
                </a:solidFill>
              </a:rPr>
              <a:t>Total Number of Authors Per Division Over Time</a:t>
            </a:r>
          </a:p>
        </p:txBody>
      </p:sp>
      <p:pic>
        <p:nvPicPr>
          <p:cNvPr id="5" name="Content Placeholder 4" descr="A graph of a number of people&#10;&#10;Description automatically generated with medium confidence">
            <a:extLst>
              <a:ext uri="{FF2B5EF4-FFF2-40B4-BE49-F238E27FC236}">
                <a16:creationId xmlns:a16="http://schemas.microsoft.com/office/drawing/2014/main" id="{D2484C62-1212-F659-5B14-D521B1D7CB73}"/>
              </a:ext>
            </a:extLst>
          </p:cNvPr>
          <p:cNvPicPr>
            <a:picLocks noGrp="1" noChangeAspect="1"/>
          </p:cNvPicPr>
          <p:nvPr>
            <p:ph idx="1"/>
          </p:nvPr>
        </p:nvPicPr>
        <p:blipFill>
          <a:blip r:embed="rId4"/>
          <a:stretch>
            <a:fillRect/>
          </a:stretch>
        </p:blipFill>
        <p:spPr>
          <a:xfrm>
            <a:off x="1888346" y="1932852"/>
            <a:ext cx="8415308" cy="4371477"/>
          </a:xfrm>
        </p:spPr>
      </p:pic>
    </p:spTree>
    <p:extLst>
      <p:ext uri="{BB962C8B-B14F-4D97-AF65-F5344CB8AC3E}">
        <p14:creationId xmlns:p14="http://schemas.microsoft.com/office/powerpoint/2010/main" val="14854337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61B1731-39D9-4145-8343-C209E1F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D633EC0C-2ABF-4886-8C0F-8F4FA2E06F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 y="0"/>
            <a:ext cx="121945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AD5E939-48C9-5D45-7E1E-48B70A8390A8}"/>
              </a:ext>
            </a:extLst>
          </p:cNvPr>
          <p:cNvSpPr>
            <a:spLocks noGrp="1"/>
          </p:cNvSpPr>
          <p:nvPr>
            <p:ph type="title"/>
          </p:nvPr>
        </p:nvSpPr>
        <p:spPr>
          <a:xfrm>
            <a:off x="1091203" y="1095715"/>
            <a:ext cx="6308775" cy="2049620"/>
          </a:xfrm>
        </p:spPr>
        <p:txBody>
          <a:bodyPr vert="horz" lIns="91440" tIns="45720" rIns="91440" bIns="45720" rtlCol="0">
            <a:normAutofit/>
          </a:bodyPr>
          <a:lstStyle/>
          <a:p>
            <a:r>
              <a:rPr lang="en-US" sz="2900" cap="all" dirty="0" err="1">
                <a:solidFill>
                  <a:schemeClr val="bg1"/>
                </a:solidFill>
              </a:rPr>
              <a:t>Anova</a:t>
            </a:r>
            <a:r>
              <a:rPr lang="en-US" sz="2900" cap="all" dirty="0">
                <a:solidFill>
                  <a:schemeClr val="bg1"/>
                </a:solidFill>
              </a:rPr>
              <a:t> test – significance of average number of authors per publication in each division</a:t>
            </a:r>
          </a:p>
        </p:txBody>
      </p:sp>
      <p:sp>
        <p:nvSpPr>
          <p:cNvPr id="12" name="Content Placeholder 11">
            <a:extLst>
              <a:ext uri="{FF2B5EF4-FFF2-40B4-BE49-F238E27FC236}">
                <a16:creationId xmlns:a16="http://schemas.microsoft.com/office/drawing/2014/main" id="{706AB59A-4BDB-662D-2F8E-9DBF2726F088}"/>
              </a:ext>
            </a:extLst>
          </p:cNvPr>
          <p:cNvSpPr>
            <a:spLocks noGrp="1"/>
          </p:cNvSpPr>
          <p:nvPr>
            <p:ph idx="1"/>
          </p:nvPr>
        </p:nvSpPr>
        <p:spPr>
          <a:xfrm>
            <a:off x="1120231" y="3180522"/>
            <a:ext cx="6308775" cy="3105978"/>
          </a:xfrm>
        </p:spPr>
        <p:txBody>
          <a:bodyPr>
            <a:normAutofit/>
          </a:bodyPr>
          <a:lstStyle/>
          <a:p>
            <a:pPr>
              <a:lnSpc>
                <a:spcPct val="120000"/>
              </a:lnSpc>
            </a:pPr>
            <a:r>
              <a:rPr lang="en-US" sz="1500" dirty="0">
                <a:solidFill>
                  <a:schemeClr val="bg1"/>
                </a:solidFill>
              </a:rPr>
              <a:t>Null Hypothesis – There is no significance in the average number of authors per publication in each division</a:t>
            </a:r>
          </a:p>
          <a:p>
            <a:pPr>
              <a:lnSpc>
                <a:spcPct val="120000"/>
              </a:lnSpc>
            </a:pPr>
            <a:r>
              <a:rPr lang="en-US" sz="1500" dirty="0">
                <a:solidFill>
                  <a:schemeClr val="bg1"/>
                </a:solidFill>
              </a:rPr>
              <a:t>Alternative hypothesis – There is a significance in average number of authors per publication in each division</a:t>
            </a:r>
          </a:p>
          <a:p>
            <a:pPr>
              <a:lnSpc>
                <a:spcPct val="120000"/>
              </a:lnSpc>
            </a:pPr>
            <a:r>
              <a:rPr lang="en-US" sz="1500" dirty="0">
                <a:solidFill>
                  <a:schemeClr val="bg1"/>
                </a:solidFill>
              </a:rPr>
              <a:t>We fail to reject the null hypothesis and conclude: There is no significant difference in publication counts by looking at the number of authors per publication. It is not that a particular divisions work quality is much better, it is just the mere fact that there are more people working under that division</a:t>
            </a:r>
            <a:r>
              <a:rPr lang="en-US" sz="1500" dirty="0"/>
              <a:t>.</a:t>
            </a:r>
          </a:p>
        </p:txBody>
      </p:sp>
      <p:cxnSp>
        <p:nvCxnSpPr>
          <p:cNvPr id="33" name="Straight Connector 32">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24" y="1186683"/>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A number on a white background&#10;&#10;Description automatically generated">
            <a:extLst>
              <a:ext uri="{FF2B5EF4-FFF2-40B4-BE49-F238E27FC236}">
                <a16:creationId xmlns:a16="http://schemas.microsoft.com/office/drawing/2014/main" id="{074556CD-2A44-3CBE-B347-1DC02BD00B4D}"/>
              </a:ext>
            </a:extLst>
          </p:cNvPr>
          <p:cNvPicPr>
            <a:picLocks noChangeAspect="1"/>
          </p:cNvPicPr>
          <p:nvPr/>
        </p:nvPicPr>
        <p:blipFill>
          <a:blip r:embed="rId4"/>
          <a:stretch>
            <a:fillRect/>
          </a:stretch>
        </p:blipFill>
        <p:spPr>
          <a:xfrm>
            <a:off x="7693810" y="2374355"/>
            <a:ext cx="3838901" cy="806167"/>
          </a:xfrm>
          <a:prstGeom prst="rect">
            <a:avLst/>
          </a:prstGeom>
        </p:spPr>
      </p:pic>
      <p:pic>
        <p:nvPicPr>
          <p:cNvPr id="7" name="Picture 6" descr="A table with numbers and letters&#10;&#10;Description automatically generated">
            <a:extLst>
              <a:ext uri="{FF2B5EF4-FFF2-40B4-BE49-F238E27FC236}">
                <a16:creationId xmlns:a16="http://schemas.microsoft.com/office/drawing/2014/main" id="{418C60F9-D284-34FB-991B-8194ADDB7355}"/>
              </a:ext>
            </a:extLst>
          </p:cNvPr>
          <p:cNvPicPr>
            <a:picLocks noChangeAspect="1"/>
          </p:cNvPicPr>
          <p:nvPr/>
        </p:nvPicPr>
        <p:blipFill>
          <a:blip r:embed="rId5"/>
          <a:stretch>
            <a:fillRect/>
          </a:stretch>
        </p:blipFill>
        <p:spPr>
          <a:xfrm>
            <a:off x="7693810" y="3677479"/>
            <a:ext cx="3434113" cy="1914517"/>
          </a:xfrm>
          <a:prstGeom prst="rect">
            <a:avLst/>
          </a:prstGeom>
        </p:spPr>
      </p:pic>
    </p:spTree>
    <p:extLst>
      <p:ext uri="{BB962C8B-B14F-4D97-AF65-F5344CB8AC3E}">
        <p14:creationId xmlns:p14="http://schemas.microsoft.com/office/powerpoint/2010/main" val="20777392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902D1A37-7C2A-4258-95A8-919D781C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88AC5013-D78F-EC47-2261-66646B41386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7037" b="16171"/>
          <a:stretch/>
        </p:blipFill>
        <p:spPr bwMode="auto">
          <a:xfrm>
            <a:off x="21" y="11"/>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5C0776A0-F3D1-AEC9-DE44-3676E3568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10651" y="-1010655"/>
            <a:ext cx="6858003" cy="8879304"/>
          </a:xfrm>
          <a:prstGeom prst="rect">
            <a:avLst/>
          </a:prstGeom>
          <a:gradFill>
            <a:gsLst>
              <a:gs pos="0">
                <a:srgbClr val="000000">
                  <a:alpha val="36000"/>
                </a:srgbClr>
              </a:gs>
              <a:gs pos="51600">
                <a:srgbClr val="000000">
                  <a:alpha val="3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916E04-9C90-8C14-8F1F-78EB445B5143}"/>
              </a:ext>
            </a:extLst>
          </p:cNvPr>
          <p:cNvSpPr>
            <a:spLocks noGrp="1"/>
          </p:cNvSpPr>
          <p:nvPr>
            <p:ph type="title"/>
          </p:nvPr>
        </p:nvSpPr>
        <p:spPr>
          <a:xfrm>
            <a:off x="1059318" y="2223018"/>
            <a:ext cx="7819987" cy="2579642"/>
          </a:xfrm>
        </p:spPr>
        <p:txBody>
          <a:bodyPr vert="horz" lIns="91440" tIns="45720" rIns="91440" bIns="45720" rtlCol="0" anchor="t">
            <a:normAutofit fontScale="90000"/>
          </a:bodyPr>
          <a:lstStyle/>
          <a:p>
            <a:r>
              <a:rPr lang="en-US" sz="5600" cap="all" dirty="0">
                <a:solidFill>
                  <a:srgbClr val="FFFFFF"/>
                </a:solidFill>
              </a:rPr>
              <a:t>Let's look at the productivity of the  programs in OSEL</a:t>
            </a:r>
          </a:p>
        </p:txBody>
      </p:sp>
      <p:cxnSp>
        <p:nvCxnSpPr>
          <p:cNvPr id="24" name="Straight Connector 23">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335591"/>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8804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1B4BFBEC-F620-C5CA-1FCE-79E126BF70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 y="0"/>
            <a:ext cx="121945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5603F0-B0AB-4EDA-328B-F11AA3A3D08C}"/>
              </a:ext>
            </a:extLst>
          </p:cNvPr>
          <p:cNvSpPr>
            <a:spLocks noGrp="1"/>
          </p:cNvSpPr>
          <p:nvPr>
            <p:ph type="title"/>
          </p:nvPr>
        </p:nvSpPr>
        <p:spPr>
          <a:xfrm>
            <a:off x="2269236" y="571499"/>
            <a:ext cx="9922764" cy="1294228"/>
          </a:xfrm>
        </p:spPr>
        <p:txBody>
          <a:bodyPr/>
          <a:lstStyle/>
          <a:p>
            <a:r>
              <a:rPr lang="en-US" dirty="0">
                <a:solidFill>
                  <a:schemeClr val="bg1"/>
                </a:solidFill>
              </a:rPr>
              <a:t>Top 6 Programs Over Time</a:t>
            </a:r>
          </a:p>
        </p:txBody>
      </p:sp>
      <p:pic>
        <p:nvPicPr>
          <p:cNvPr id="5" name="Content Placeholder 4" descr="A graph of numbers and lines&#10;&#10;Description automatically generated">
            <a:extLst>
              <a:ext uri="{FF2B5EF4-FFF2-40B4-BE49-F238E27FC236}">
                <a16:creationId xmlns:a16="http://schemas.microsoft.com/office/drawing/2014/main" id="{00FA5F71-3D72-C2ED-0C92-0CB97C9CFCAB}"/>
              </a:ext>
            </a:extLst>
          </p:cNvPr>
          <p:cNvPicPr>
            <a:picLocks noGrp="1" noChangeAspect="1"/>
          </p:cNvPicPr>
          <p:nvPr>
            <p:ph idx="1"/>
          </p:nvPr>
        </p:nvPicPr>
        <p:blipFill>
          <a:blip r:embed="rId4"/>
          <a:stretch>
            <a:fillRect/>
          </a:stretch>
        </p:blipFill>
        <p:spPr>
          <a:xfrm>
            <a:off x="3089635" y="1724777"/>
            <a:ext cx="6012729" cy="4561724"/>
          </a:xfrm>
        </p:spPr>
      </p:pic>
    </p:spTree>
    <p:extLst>
      <p:ext uri="{BB962C8B-B14F-4D97-AF65-F5344CB8AC3E}">
        <p14:creationId xmlns:p14="http://schemas.microsoft.com/office/powerpoint/2010/main" val="1193302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ADAEDCDB-9D58-18A2-BBEA-2CE8FF15E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45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8E68FF-7D82-5CCC-2DFE-B8CA6F3234D2}"/>
              </a:ext>
            </a:extLst>
          </p:cNvPr>
          <p:cNvSpPr>
            <a:spLocks noGrp="1"/>
          </p:cNvSpPr>
          <p:nvPr>
            <p:ph type="title"/>
          </p:nvPr>
        </p:nvSpPr>
        <p:spPr>
          <a:xfrm>
            <a:off x="207990" y="572331"/>
            <a:ext cx="12194540" cy="1294228"/>
          </a:xfrm>
        </p:spPr>
        <p:txBody>
          <a:bodyPr/>
          <a:lstStyle/>
          <a:p>
            <a:r>
              <a:rPr lang="en-US" dirty="0">
                <a:solidFill>
                  <a:schemeClr val="bg1"/>
                </a:solidFill>
              </a:rPr>
              <a:t>Total Number of Authors per Program Over Time</a:t>
            </a:r>
          </a:p>
        </p:txBody>
      </p:sp>
      <p:pic>
        <p:nvPicPr>
          <p:cNvPr id="4" name="Content Placeholder 8" descr="A graph of different colored lines&#10;&#10;Description automatically generated">
            <a:extLst>
              <a:ext uri="{FF2B5EF4-FFF2-40B4-BE49-F238E27FC236}">
                <a16:creationId xmlns:a16="http://schemas.microsoft.com/office/drawing/2014/main" id="{8B4BBDF1-8DD5-22C8-CD2A-AABCB839677A}"/>
              </a:ext>
            </a:extLst>
          </p:cNvPr>
          <p:cNvPicPr>
            <a:picLocks noChangeAspect="1"/>
          </p:cNvPicPr>
          <p:nvPr/>
        </p:nvPicPr>
        <p:blipFill>
          <a:blip r:embed="rId4"/>
          <a:stretch>
            <a:fillRect/>
          </a:stretch>
        </p:blipFill>
        <p:spPr>
          <a:xfrm>
            <a:off x="2532929" y="2206800"/>
            <a:ext cx="7890427" cy="4171950"/>
          </a:xfrm>
          <a:prstGeom prst="rect">
            <a:avLst/>
          </a:prstGeom>
        </p:spPr>
      </p:pic>
    </p:spTree>
    <p:extLst>
      <p:ext uri="{BB962C8B-B14F-4D97-AF65-F5344CB8AC3E}">
        <p14:creationId xmlns:p14="http://schemas.microsoft.com/office/powerpoint/2010/main" val="7322496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ADAEDCDB-9D58-18A2-BBEA-2CE8FF15E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 y="0"/>
            <a:ext cx="121945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8E68FF-7D82-5CCC-2DFE-B8CA6F3234D2}"/>
              </a:ext>
            </a:extLst>
          </p:cNvPr>
          <p:cNvSpPr>
            <a:spLocks noGrp="1"/>
          </p:cNvSpPr>
          <p:nvPr>
            <p:ph type="title"/>
          </p:nvPr>
        </p:nvSpPr>
        <p:spPr>
          <a:xfrm>
            <a:off x="1516761" y="794828"/>
            <a:ext cx="9922764" cy="1294228"/>
          </a:xfrm>
        </p:spPr>
        <p:txBody>
          <a:bodyPr/>
          <a:lstStyle/>
          <a:p>
            <a:r>
              <a:rPr lang="en-US" dirty="0">
                <a:solidFill>
                  <a:schemeClr val="bg1"/>
                </a:solidFill>
              </a:rPr>
              <a:t>Number of Authors Per Program Over Time – Digital Pathology Strike</a:t>
            </a:r>
          </a:p>
        </p:txBody>
      </p:sp>
      <p:pic>
        <p:nvPicPr>
          <p:cNvPr id="3" name="Content Placeholder 4" descr="A graph of a graph showing the number of people&#10;&#10;Description automatically generated with medium confidence">
            <a:extLst>
              <a:ext uri="{FF2B5EF4-FFF2-40B4-BE49-F238E27FC236}">
                <a16:creationId xmlns:a16="http://schemas.microsoft.com/office/drawing/2014/main" id="{6E381321-FA62-451F-5224-5B1BCCF02017}"/>
              </a:ext>
            </a:extLst>
          </p:cNvPr>
          <p:cNvPicPr>
            <a:picLocks noGrp="1" noChangeAspect="1"/>
          </p:cNvPicPr>
          <p:nvPr>
            <p:ph idx="1"/>
          </p:nvPr>
        </p:nvPicPr>
        <p:blipFill>
          <a:blip r:embed="rId4"/>
          <a:stretch>
            <a:fillRect/>
          </a:stretch>
        </p:blipFill>
        <p:spPr>
          <a:xfrm>
            <a:off x="1971676" y="2284633"/>
            <a:ext cx="7897526" cy="4059018"/>
          </a:xfrm>
        </p:spPr>
      </p:pic>
    </p:spTree>
    <p:extLst>
      <p:ext uri="{BB962C8B-B14F-4D97-AF65-F5344CB8AC3E}">
        <p14:creationId xmlns:p14="http://schemas.microsoft.com/office/powerpoint/2010/main" val="19172349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CB915A22-09E8-891A-5EA4-C9E3B2CA4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45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CC89353-A1E8-A89A-010F-7B2E092D9BAC}"/>
              </a:ext>
            </a:extLst>
          </p:cNvPr>
          <p:cNvSpPr>
            <a:spLocks noGrp="1"/>
          </p:cNvSpPr>
          <p:nvPr>
            <p:ph type="title"/>
          </p:nvPr>
        </p:nvSpPr>
        <p:spPr>
          <a:xfrm>
            <a:off x="1939036" y="963245"/>
            <a:ext cx="9922764" cy="1294228"/>
          </a:xfrm>
        </p:spPr>
        <p:txBody>
          <a:bodyPr/>
          <a:lstStyle/>
          <a:p>
            <a:r>
              <a:rPr lang="en-US" dirty="0">
                <a:solidFill>
                  <a:schemeClr val="bg1"/>
                </a:solidFill>
              </a:rPr>
              <a:t>Post Market Signal Response</a:t>
            </a:r>
          </a:p>
        </p:txBody>
      </p:sp>
      <p:pic>
        <p:nvPicPr>
          <p:cNvPr id="7" name="Picture 6" descr="A graph with a line&#10;&#10;Description automatically generated">
            <a:extLst>
              <a:ext uri="{FF2B5EF4-FFF2-40B4-BE49-F238E27FC236}">
                <a16:creationId xmlns:a16="http://schemas.microsoft.com/office/drawing/2014/main" id="{6B8B3F11-8A7E-520C-141C-F12942B0D671}"/>
              </a:ext>
            </a:extLst>
          </p:cNvPr>
          <p:cNvPicPr>
            <a:picLocks noChangeAspect="1"/>
          </p:cNvPicPr>
          <p:nvPr/>
        </p:nvPicPr>
        <p:blipFill>
          <a:blip r:embed="rId3"/>
          <a:stretch>
            <a:fillRect/>
          </a:stretch>
        </p:blipFill>
        <p:spPr>
          <a:xfrm>
            <a:off x="2208530" y="2123776"/>
            <a:ext cx="7772400" cy="3959524"/>
          </a:xfrm>
          <a:prstGeom prst="rect">
            <a:avLst/>
          </a:prstGeom>
        </p:spPr>
      </p:pic>
    </p:spTree>
    <p:extLst>
      <p:ext uri="{BB962C8B-B14F-4D97-AF65-F5344CB8AC3E}">
        <p14:creationId xmlns:p14="http://schemas.microsoft.com/office/powerpoint/2010/main" val="14315075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75A73A0-BB15-427A-AB69-E8FF2A9E4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2DAD8827-262A-7A7B-BF59-BFC78F0F4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 y="0"/>
            <a:ext cx="121945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ADEEBF3-9085-E93F-B156-7ECEFB4863E2}"/>
              </a:ext>
            </a:extLst>
          </p:cNvPr>
          <p:cNvSpPr>
            <a:spLocks noGrp="1"/>
          </p:cNvSpPr>
          <p:nvPr>
            <p:ph type="title"/>
          </p:nvPr>
        </p:nvSpPr>
        <p:spPr>
          <a:xfrm>
            <a:off x="1080258" y="1084946"/>
            <a:ext cx="3796542" cy="3487054"/>
          </a:xfrm>
        </p:spPr>
        <p:txBody>
          <a:bodyPr>
            <a:normAutofit fontScale="90000"/>
          </a:bodyPr>
          <a:lstStyle/>
          <a:p>
            <a:r>
              <a:rPr lang="en-US" sz="3400" dirty="0" err="1">
                <a:solidFill>
                  <a:schemeClr val="bg1"/>
                </a:solidFill>
              </a:rPr>
              <a:t>Anova</a:t>
            </a:r>
            <a:r>
              <a:rPr lang="en-US" sz="3400" dirty="0">
                <a:solidFill>
                  <a:schemeClr val="bg1"/>
                </a:solidFill>
              </a:rPr>
              <a:t> Test: </a:t>
            </a:r>
            <a:r>
              <a:rPr lang="en-US" sz="3400" cap="all" dirty="0">
                <a:solidFill>
                  <a:schemeClr val="bg1"/>
                </a:solidFill>
              </a:rPr>
              <a:t>significance of average number of authors per publication in each Program</a:t>
            </a:r>
            <a:endParaRPr lang="en-US" sz="3400" dirty="0">
              <a:solidFill>
                <a:schemeClr val="bg1"/>
              </a:solidFill>
            </a:endParaRPr>
          </a:p>
        </p:txBody>
      </p:sp>
      <p:cxnSp>
        <p:nvCxnSpPr>
          <p:cNvPr id="18" name="Straight Connector 17">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6" y="1185078"/>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6A23C9-B3AB-D9A1-76A2-C9C473752C49}"/>
              </a:ext>
            </a:extLst>
          </p:cNvPr>
          <p:cNvSpPr>
            <a:spLocks noGrp="1"/>
          </p:cNvSpPr>
          <p:nvPr>
            <p:ph idx="1"/>
          </p:nvPr>
        </p:nvSpPr>
        <p:spPr>
          <a:xfrm>
            <a:off x="5453547" y="1035247"/>
            <a:ext cx="5548695" cy="2986991"/>
          </a:xfrm>
        </p:spPr>
        <p:txBody>
          <a:bodyPr>
            <a:normAutofit/>
          </a:bodyPr>
          <a:lstStyle/>
          <a:p>
            <a:pPr>
              <a:lnSpc>
                <a:spcPct val="120000"/>
              </a:lnSpc>
            </a:pPr>
            <a:r>
              <a:rPr lang="en-US" sz="1400" dirty="0">
                <a:solidFill>
                  <a:schemeClr val="bg1"/>
                </a:solidFill>
              </a:rPr>
              <a:t>Null Hypothesis: There is no significance difference between the average number of authors in each program </a:t>
            </a:r>
          </a:p>
          <a:p>
            <a:pPr>
              <a:lnSpc>
                <a:spcPct val="120000"/>
              </a:lnSpc>
            </a:pPr>
            <a:r>
              <a:rPr lang="en-US" sz="1400" dirty="0">
                <a:solidFill>
                  <a:schemeClr val="bg1"/>
                </a:solidFill>
              </a:rPr>
              <a:t>Alternative Hypothesis: There is a significant difference between the average number of authors per program</a:t>
            </a:r>
          </a:p>
          <a:p>
            <a:pPr>
              <a:lnSpc>
                <a:spcPct val="120000"/>
              </a:lnSpc>
            </a:pPr>
            <a:r>
              <a:rPr lang="en-US" sz="1400" dirty="0">
                <a:solidFill>
                  <a:schemeClr val="bg1"/>
                </a:solidFill>
              </a:rPr>
              <a:t>We reject the null hypothesis and conclude: There is a significant difference in publication counts by looking at the average number of authors per publication. This indicates that collaboration under each program does in fact affect the productivity of that program. Thus, we can conclude which programs are most successful.</a:t>
            </a:r>
          </a:p>
        </p:txBody>
      </p:sp>
      <p:pic>
        <p:nvPicPr>
          <p:cNvPr id="4" name="Content Placeholder 4" descr="A number and a result&#10;&#10;Description automatically generated with medium confidence">
            <a:extLst>
              <a:ext uri="{FF2B5EF4-FFF2-40B4-BE49-F238E27FC236}">
                <a16:creationId xmlns:a16="http://schemas.microsoft.com/office/drawing/2014/main" id="{E9EFDBAA-9EC3-DA8F-ABDA-9BB1ED4A4684}"/>
              </a:ext>
            </a:extLst>
          </p:cNvPr>
          <p:cNvPicPr>
            <a:picLocks noChangeAspect="1"/>
          </p:cNvPicPr>
          <p:nvPr/>
        </p:nvPicPr>
        <p:blipFill>
          <a:blip r:embed="rId4"/>
          <a:stretch>
            <a:fillRect/>
          </a:stretch>
        </p:blipFill>
        <p:spPr>
          <a:xfrm>
            <a:off x="5524501" y="4688909"/>
            <a:ext cx="5486400" cy="1385315"/>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 name="Ink 7">
                <a:extLst>
                  <a:ext uri="{FF2B5EF4-FFF2-40B4-BE49-F238E27FC236}">
                    <a16:creationId xmlns:a16="http://schemas.microsoft.com/office/drawing/2014/main" id="{511EF3D8-807E-1508-6262-B13BE6713692}"/>
                  </a:ext>
                </a:extLst>
              </p14:cNvPr>
              <p14:cNvContentPartPr/>
              <p14:nvPr/>
            </p14:nvContentPartPr>
            <p14:xfrm>
              <a:off x="-637820" y="-769980"/>
              <a:ext cx="360" cy="360"/>
            </p14:xfrm>
          </p:contentPart>
        </mc:Choice>
        <mc:Fallback xmlns="">
          <p:pic>
            <p:nvPicPr>
              <p:cNvPr id="8" name="Ink 7">
                <a:extLst>
                  <a:ext uri="{FF2B5EF4-FFF2-40B4-BE49-F238E27FC236}">
                    <a16:creationId xmlns:a16="http://schemas.microsoft.com/office/drawing/2014/main" id="{511EF3D8-807E-1508-6262-B13BE6713692}"/>
                  </a:ext>
                </a:extLst>
              </p:cNvPr>
              <p:cNvPicPr/>
              <p:nvPr/>
            </p:nvPicPr>
            <p:blipFill>
              <a:blip r:embed="rId6"/>
              <a:stretch>
                <a:fillRect/>
              </a:stretch>
            </p:blipFill>
            <p:spPr>
              <a:xfrm>
                <a:off x="-655460" y="-877980"/>
                <a:ext cx="36000" cy="216000"/>
              </a:xfrm>
              <a:prstGeom prst="rect">
                <a:avLst/>
              </a:prstGeom>
            </p:spPr>
          </p:pic>
        </mc:Fallback>
      </mc:AlternateContent>
    </p:spTree>
    <p:extLst>
      <p:ext uri="{BB962C8B-B14F-4D97-AF65-F5344CB8AC3E}">
        <p14:creationId xmlns:p14="http://schemas.microsoft.com/office/powerpoint/2010/main" val="38689581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5029594B-CF4D-400C-7467-67D102803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45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ACE2E1-47B7-FF7B-0514-F5B236B29824}"/>
              </a:ext>
            </a:extLst>
          </p:cNvPr>
          <p:cNvSpPr>
            <a:spLocks noGrp="1"/>
          </p:cNvSpPr>
          <p:nvPr>
            <p:ph type="title"/>
          </p:nvPr>
        </p:nvSpPr>
        <p:spPr>
          <a:xfrm>
            <a:off x="351534" y="604885"/>
            <a:ext cx="11646877" cy="1294228"/>
          </a:xfrm>
        </p:spPr>
        <p:txBody>
          <a:bodyPr>
            <a:normAutofit/>
          </a:bodyPr>
          <a:lstStyle/>
          <a:p>
            <a:r>
              <a:rPr lang="en-US" dirty="0">
                <a:solidFill>
                  <a:schemeClr val="bg1"/>
                </a:solidFill>
              </a:rPr>
              <a:t>Confirms Collaboration Which Could Be a Factor For More Publications</a:t>
            </a:r>
          </a:p>
        </p:txBody>
      </p:sp>
      <p:pic>
        <p:nvPicPr>
          <p:cNvPr id="13" name="Content Placeholder 12" descr="A graph of a bar chart&#10;&#10;Description automatically generated with medium confidence">
            <a:extLst>
              <a:ext uri="{FF2B5EF4-FFF2-40B4-BE49-F238E27FC236}">
                <a16:creationId xmlns:a16="http://schemas.microsoft.com/office/drawing/2014/main" id="{6FF3E88B-3C63-6383-B39E-360393E81379}"/>
              </a:ext>
            </a:extLst>
          </p:cNvPr>
          <p:cNvPicPr>
            <a:picLocks noGrp="1" noChangeAspect="1"/>
          </p:cNvPicPr>
          <p:nvPr>
            <p:ph idx="1"/>
          </p:nvPr>
        </p:nvPicPr>
        <p:blipFill>
          <a:blip r:embed="rId4"/>
          <a:stretch>
            <a:fillRect/>
          </a:stretch>
        </p:blipFill>
        <p:spPr>
          <a:xfrm>
            <a:off x="442856" y="2414540"/>
            <a:ext cx="7200123" cy="3838575"/>
          </a:xfrm>
        </p:spPr>
      </p:pic>
      <p:sp>
        <p:nvSpPr>
          <p:cNvPr id="15" name="TextBox 14">
            <a:extLst>
              <a:ext uri="{FF2B5EF4-FFF2-40B4-BE49-F238E27FC236}">
                <a16:creationId xmlns:a16="http://schemas.microsoft.com/office/drawing/2014/main" id="{1973C0EA-F361-5F03-2733-0818EBC40686}"/>
              </a:ext>
            </a:extLst>
          </p:cNvPr>
          <p:cNvSpPr txBox="1"/>
          <p:nvPr/>
        </p:nvSpPr>
        <p:spPr>
          <a:xfrm>
            <a:off x="7770740" y="2625667"/>
            <a:ext cx="4421259" cy="3416320"/>
          </a:xfrm>
          <a:prstGeom prst="rect">
            <a:avLst/>
          </a:prstGeom>
          <a:noFill/>
        </p:spPr>
        <p:txBody>
          <a:bodyPr wrap="square" rtlCol="0">
            <a:spAutoFit/>
          </a:bodyPr>
          <a:lstStyle/>
          <a:p>
            <a:r>
              <a:rPr lang="en-US" dirty="0">
                <a:solidFill>
                  <a:schemeClr val="bg1"/>
                </a:solidFill>
              </a:rPr>
              <a:t>Fun Fact:</a:t>
            </a:r>
          </a:p>
          <a:p>
            <a:endParaRPr lang="en-US" dirty="0">
              <a:solidFill>
                <a:schemeClr val="bg1"/>
              </a:solidFill>
            </a:endParaRPr>
          </a:p>
          <a:p>
            <a:r>
              <a:rPr lang="en-US" dirty="0">
                <a:solidFill>
                  <a:schemeClr val="bg1"/>
                </a:solidFill>
              </a:rPr>
              <a:t>Although one program can be involved in more than one division, its notable that DBP is involved in so many programs.</a:t>
            </a:r>
          </a:p>
          <a:p>
            <a:endParaRPr lang="en-US" dirty="0">
              <a:solidFill>
                <a:schemeClr val="bg1"/>
              </a:solidFill>
            </a:endParaRPr>
          </a:p>
          <a:p>
            <a:r>
              <a:rPr lang="en-US" dirty="0">
                <a:solidFill>
                  <a:schemeClr val="bg1"/>
                </a:solidFill>
              </a:rPr>
              <a:t>Cardiovascular – DAM</a:t>
            </a:r>
          </a:p>
          <a:p>
            <a:r>
              <a:rPr lang="en-US" dirty="0">
                <a:solidFill>
                  <a:schemeClr val="bg1"/>
                </a:solidFill>
              </a:rPr>
              <a:t>Patient Monitoring and Control – DBP</a:t>
            </a:r>
          </a:p>
          <a:p>
            <a:r>
              <a:rPr lang="en-US" dirty="0">
                <a:solidFill>
                  <a:schemeClr val="bg1"/>
                </a:solidFill>
              </a:rPr>
              <a:t>Medical Imaging and Diagnostics – DBP</a:t>
            </a:r>
          </a:p>
          <a:p>
            <a:r>
              <a:rPr lang="en-US" dirty="0">
                <a:solidFill>
                  <a:schemeClr val="bg1"/>
                </a:solidFill>
              </a:rPr>
              <a:t>Digital Pathology – DBP</a:t>
            </a:r>
          </a:p>
          <a:p>
            <a:r>
              <a:rPr lang="en-US" dirty="0">
                <a:solidFill>
                  <a:schemeClr val="bg1"/>
                </a:solidFill>
              </a:rPr>
              <a:t>AI and ML - DBP</a:t>
            </a:r>
            <a:endParaRPr lang="en-US" dirty="0"/>
          </a:p>
        </p:txBody>
      </p:sp>
    </p:spTree>
    <p:extLst>
      <p:ext uri="{BB962C8B-B14F-4D97-AF65-F5344CB8AC3E}">
        <p14:creationId xmlns:p14="http://schemas.microsoft.com/office/powerpoint/2010/main" val="296889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2A66D03B-338D-284A-CCE3-57CF94028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45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F5F38D-CFED-18EC-5283-1D3F481E5D93}"/>
              </a:ext>
            </a:extLst>
          </p:cNvPr>
          <p:cNvSpPr>
            <a:spLocks noGrp="1"/>
          </p:cNvSpPr>
          <p:nvPr>
            <p:ph type="title"/>
          </p:nvPr>
        </p:nvSpPr>
        <p:spPr/>
        <p:txBody>
          <a:bodyPr/>
          <a:lstStyle/>
          <a:p>
            <a:r>
              <a:rPr lang="en-US" dirty="0">
                <a:solidFill>
                  <a:schemeClr val="bg1"/>
                </a:solidFill>
              </a:rPr>
              <a:t>CONCLUSION – Data Product</a:t>
            </a:r>
          </a:p>
        </p:txBody>
      </p:sp>
      <p:sp>
        <p:nvSpPr>
          <p:cNvPr id="3" name="Content Placeholder 2">
            <a:extLst>
              <a:ext uri="{FF2B5EF4-FFF2-40B4-BE49-F238E27FC236}">
                <a16:creationId xmlns:a16="http://schemas.microsoft.com/office/drawing/2014/main" id="{FACF2DE4-C781-4A1E-EBD3-17597C755754}"/>
              </a:ext>
            </a:extLst>
          </p:cNvPr>
          <p:cNvSpPr>
            <a:spLocks noGrp="1"/>
          </p:cNvSpPr>
          <p:nvPr>
            <p:ph idx="1"/>
          </p:nvPr>
        </p:nvSpPr>
        <p:spPr/>
        <p:txBody>
          <a:bodyPr>
            <a:normAutofit fontScale="77500" lnSpcReduction="20000"/>
          </a:bodyPr>
          <a:lstStyle/>
          <a:p>
            <a:pPr>
              <a:buFont typeface="Wingdings" pitchFamily="2" charset="2"/>
              <a:buChar char="v"/>
            </a:pPr>
            <a:r>
              <a:rPr lang="en-US" dirty="0">
                <a:solidFill>
                  <a:schemeClr val="bg1"/>
                </a:solidFill>
              </a:rPr>
              <a:t>Interestingly, collaboration did not seem to be a measure of success in the divisions, but it showed a significant impact on productivity for each program. This suggests that collaboration plays a crucial role in program productivity.</a:t>
            </a:r>
          </a:p>
          <a:p>
            <a:pPr>
              <a:buFont typeface="Wingdings" pitchFamily="2" charset="2"/>
              <a:buChar char="v"/>
            </a:pPr>
            <a:r>
              <a:rPr lang="en-US" dirty="0">
                <a:solidFill>
                  <a:schemeClr val="bg1"/>
                </a:solidFill>
              </a:rPr>
              <a:t>In terms of program productivity, the DBP division emerged as the most productive division.</a:t>
            </a:r>
          </a:p>
          <a:p>
            <a:pPr>
              <a:buFont typeface="Wingdings" pitchFamily="2" charset="2"/>
              <a:buChar char="v"/>
            </a:pPr>
            <a:r>
              <a:rPr lang="en-US" dirty="0">
                <a:solidFill>
                  <a:schemeClr val="bg1"/>
                </a:solidFill>
              </a:rPr>
              <a:t>Additionally, the top three most collaborative authors across programs were Phillips KS, </a:t>
            </a:r>
            <a:r>
              <a:rPr lang="en-US" dirty="0" err="1">
                <a:solidFill>
                  <a:schemeClr val="bg1"/>
                </a:solidFill>
              </a:rPr>
              <a:t>Nagaraja</a:t>
            </a:r>
            <a:r>
              <a:rPr lang="en-US" dirty="0">
                <a:solidFill>
                  <a:schemeClr val="bg1"/>
                </a:solidFill>
              </a:rPr>
              <a:t> S, and Scully CG. These authors collaborated with multiple programs, showcasing their expertise and involvement in various areas. </a:t>
            </a:r>
          </a:p>
          <a:p>
            <a:pPr>
              <a:buFont typeface="Wingdings" pitchFamily="2" charset="2"/>
              <a:buChar char="v"/>
            </a:pPr>
            <a:r>
              <a:rPr lang="en-US" dirty="0">
                <a:solidFill>
                  <a:schemeClr val="bg1"/>
                </a:solidFill>
              </a:rPr>
              <a:t>The three most productive programs under the OSEL division were Cardiovascular, Medical Imaging and Diagnostics, and AI and ML. These programs demonstrated high levels of productivity within the OSEL division. </a:t>
            </a:r>
          </a:p>
          <a:p>
            <a:pPr>
              <a:buFont typeface="Wingdings" pitchFamily="2" charset="2"/>
              <a:buChar char="v"/>
            </a:pPr>
            <a:r>
              <a:rPr lang="en-US" dirty="0">
                <a:solidFill>
                  <a:schemeClr val="bg1"/>
                </a:solidFill>
              </a:rPr>
              <a:t>Lastly, we can conclude that productivity decreased across all programs, authors, and divisions during the pandemic. However, programs started to publish again, while the productivity in the Divisions of OSEL remained consistent.</a:t>
            </a:r>
            <a:endParaRPr lang="en-US" dirty="0"/>
          </a:p>
          <a:p>
            <a:endParaRPr lang="en-US" dirty="0"/>
          </a:p>
        </p:txBody>
      </p:sp>
    </p:spTree>
    <p:extLst>
      <p:ext uri="{BB962C8B-B14F-4D97-AF65-F5344CB8AC3E}">
        <p14:creationId xmlns:p14="http://schemas.microsoft.com/office/powerpoint/2010/main" val="17954816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140" name="Rectangle 5139">
            <a:extLst>
              <a:ext uri="{FF2B5EF4-FFF2-40B4-BE49-F238E27FC236}">
                <a16:creationId xmlns:a16="http://schemas.microsoft.com/office/drawing/2014/main" id="{40DC026F-444B-46C9-BCBE-329183BF5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541F84-6C04-3368-DA77-27161464C7DA}"/>
              </a:ext>
            </a:extLst>
          </p:cNvPr>
          <p:cNvSpPr>
            <a:spLocks noGrp="1"/>
          </p:cNvSpPr>
          <p:nvPr>
            <p:ph type="title"/>
          </p:nvPr>
        </p:nvSpPr>
        <p:spPr>
          <a:xfrm>
            <a:off x="960664" y="870174"/>
            <a:ext cx="10270671" cy="1188720"/>
          </a:xfrm>
        </p:spPr>
        <p:txBody>
          <a:bodyPr vert="horz" lIns="91440" tIns="45720" rIns="91440" bIns="45720" rtlCol="0" anchor="t">
            <a:normAutofit/>
          </a:bodyPr>
          <a:lstStyle/>
          <a:p>
            <a:r>
              <a:rPr lang="en-US" sz="4000" dirty="0"/>
              <a:t>Let me introduce you to our FDA world</a:t>
            </a:r>
            <a:endParaRPr lang="en-US" sz="4000" b="1" kern="1200" cap="none" baseline="0" dirty="0">
              <a:solidFill>
                <a:schemeClr val="tx1"/>
              </a:solidFill>
              <a:latin typeface="+mj-lt"/>
              <a:ea typeface="+mj-ea"/>
              <a:cs typeface="+mj-cs"/>
            </a:endParaRPr>
          </a:p>
        </p:txBody>
      </p:sp>
      <p:cxnSp>
        <p:nvCxnSpPr>
          <p:cNvPr id="5142" name="Straight Connector 5141">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5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pic>
        <p:nvPicPr>
          <p:cNvPr id="5122" name="Picture 2" descr="FDA OSEL Medical Extended Reality Program: Advancing evaluation methods and  regulatory science tools | MedVR">
            <a:extLst>
              <a:ext uri="{FF2B5EF4-FFF2-40B4-BE49-F238E27FC236}">
                <a16:creationId xmlns:a16="http://schemas.microsoft.com/office/drawing/2014/main" id="{612E22B3-3CCA-FCCF-59BC-D7A2CC47179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694" r="2" b="2"/>
          <a:stretch/>
        </p:blipFill>
        <p:spPr bwMode="auto">
          <a:xfrm>
            <a:off x="5672541" y="1551687"/>
            <a:ext cx="5486401" cy="42005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144" name="TextBox 3">
            <a:extLst>
              <a:ext uri="{FF2B5EF4-FFF2-40B4-BE49-F238E27FC236}">
                <a16:creationId xmlns:a16="http://schemas.microsoft.com/office/drawing/2014/main" id="{4DC401E8-F8B9-EE66-64B8-FC29B31A1C66}"/>
              </a:ext>
            </a:extLst>
          </p:cNvPr>
          <p:cNvGraphicFramePr/>
          <p:nvPr/>
        </p:nvGraphicFramePr>
        <p:xfrm>
          <a:off x="402097" y="2058894"/>
          <a:ext cx="4868347" cy="3693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30678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0B51387-DF62-4500-88D6-AEF5409C4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A67FB93-E092-450C-8675-960F10D5C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C34B492D-E970-EC71-6C53-FEC0BAF2237D}"/>
              </a:ext>
            </a:extLst>
          </p:cNvPr>
          <p:cNvPicPr>
            <a:picLocks noGrp="1" noChangeAspect="1" noChangeArrowheads="1"/>
          </p:cNvPicPr>
          <p:nvPr>
            <p:ph idx="1"/>
          </p:nvPr>
        </p:nvPicPr>
        <p:blipFill rotWithShape="1">
          <a:blip r:embed="rId2">
            <a:alphaModFix amt="60000"/>
            <a:extLst>
              <a:ext uri="{28A0092B-C50C-407E-A947-70E740481C1C}">
                <a14:useLocalDpi xmlns:a14="http://schemas.microsoft.com/office/drawing/2010/main" val="0"/>
              </a:ext>
            </a:extLst>
          </a:blip>
          <a:srcRect t="7037" b="16171"/>
          <a:stretch/>
        </p:blipFill>
        <p:spPr bwMode="auto">
          <a:xfrm>
            <a:off x="20" y="10"/>
            <a:ext cx="12191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462B1E-91F1-4C97-CF14-635446DBB75D}"/>
              </a:ext>
            </a:extLst>
          </p:cNvPr>
          <p:cNvSpPr>
            <a:spLocks noGrp="1"/>
          </p:cNvSpPr>
          <p:nvPr>
            <p:ph type="title"/>
          </p:nvPr>
        </p:nvSpPr>
        <p:spPr>
          <a:xfrm>
            <a:off x="1088136" y="1066110"/>
            <a:ext cx="5625342" cy="4630055"/>
          </a:xfrm>
        </p:spPr>
        <p:txBody>
          <a:bodyPr vert="horz" lIns="91440" tIns="45720" rIns="91440" bIns="45720" rtlCol="0" anchor="t">
            <a:normAutofit/>
          </a:bodyPr>
          <a:lstStyle/>
          <a:p>
            <a:r>
              <a:rPr lang="en-US" sz="6000" b="1" kern="1200" cap="none" baseline="0">
                <a:solidFill>
                  <a:srgbClr val="FFFFFF"/>
                </a:solidFill>
                <a:latin typeface="+mj-lt"/>
                <a:ea typeface="+mj-ea"/>
                <a:cs typeface="+mj-cs"/>
              </a:rPr>
              <a:t>Thank you!</a:t>
            </a:r>
          </a:p>
        </p:txBody>
      </p:sp>
      <p:cxnSp>
        <p:nvCxnSpPr>
          <p:cNvPr id="33" name="Straight Connector 32">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3881"/>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CB12073-8BCD-84A7-0D2E-CF896B633DBC}"/>
              </a:ext>
            </a:extLst>
          </p:cNvPr>
          <p:cNvSpPr txBox="1"/>
          <p:nvPr/>
        </p:nvSpPr>
        <p:spPr>
          <a:xfrm>
            <a:off x="804195" y="2773096"/>
            <a:ext cx="5195887" cy="4630055"/>
          </a:xfrm>
          <a:prstGeom prst="rect">
            <a:avLst/>
          </a:prstGeom>
        </p:spPr>
        <p:txBody>
          <a:bodyPr vert="horz" lIns="91440" tIns="45720" rIns="91440" bIns="45720" rtlCol="0">
            <a:normAutofit/>
          </a:bodyPr>
          <a:lstStyle/>
          <a:p>
            <a:pPr marL="285750" indent="-228600">
              <a:lnSpc>
                <a:spcPct val="130000"/>
              </a:lnSpc>
              <a:spcAft>
                <a:spcPts val="600"/>
              </a:spcAft>
              <a:buFont typeface="Neue Haas Grotesk Text Pro" panose="020B0504020202020204" pitchFamily="34" charset="0"/>
              <a:buChar char="-"/>
            </a:pPr>
            <a:r>
              <a:rPr lang="en-US" dirty="0">
                <a:solidFill>
                  <a:srgbClr val="FFFFFF"/>
                </a:solidFill>
              </a:rPr>
              <a:t>Dr Jenna Osborn – for invaluable mentorship</a:t>
            </a:r>
          </a:p>
          <a:p>
            <a:pPr marL="285750" indent="-228600">
              <a:lnSpc>
                <a:spcPct val="130000"/>
              </a:lnSpc>
              <a:spcAft>
                <a:spcPts val="600"/>
              </a:spcAft>
              <a:buFont typeface="Neue Haas Grotesk Text Pro" panose="020B0504020202020204" pitchFamily="34" charset="0"/>
              <a:buChar char="-"/>
            </a:pPr>
            <a:r>
              <a:rPr lang="en-US" dirty="0">
                <a:solidFill>
                  <a:srgbClr val="FFFFFF"/>
                </a:solidFill>
              </a:rPr>
              <a:t>Nicole Leung – for all your dedication and time</a:t>
            </a:r>
          </a:p>
          <a:p>
            <a:pPr marL="285750" indent="-228600">
              <a:lnSpc>
                <a:spcPct val="130000"/>
              </a:lnSpc>
              <a:spcAft>
                <a:spcPts val="600"/>
              </a:spcAft>
              <a:buFont typeface="Neue Haas Grotesk Text Pro" panose="020B0504020202020204" pitchFamily="34" charset="0"/>
              <a:buChar char="-"/>
            </a:pPr>
            <a:r>
              <a:rPr lang="en-US" dirty="0">
                <a:solidFill>
                  <a:srgbClr val="FFFFFF"/>
                </a:solidFill>
              </a:rPr>
              <a:t>Lope and Matt – for all the support and encouragement </a:t>
            </a:r>
          </a:p>
          <a:p>
            <a:pPr marL="285750" indent="-228600">
              <a:lnSpc>
                <a:spcPct val="130000"/>
              </a:lnSpc>
              <a:spcAft>
                <a:spcPts val="600"/>
              </a:spcAft>
              <a:buFont typeface="Neue Haas Grotesk Text Pro" panose="020B0504020202020204" pitchFamily="34" charset="0"/>
              <a:buChar char="-"/>
            </a:pPr>
            <a:r>
              <a:rPr lang="en-US" dirty="0">
                <a:solidFill>
                  <a:srgbClr val="FFFFFF"/>
                </a:solidFill>
              </a:rPr>
              <a:t>Professor Michael </a:t>
            </a:r>
            <a:r>
              <a:rPr lang="en-US" dirty="0" err="1">
                <a:solidFill>
                  <a:srgbClr val="FFFFFF"/>
                </a:solidFill>
              </a:rPr>
              <a:t>Lapalucci</a:t>
            </a:r>
            <a:r>
              <a:rPr lang="en-US" dirty="0">
                <a:solidFill>
                  <a:srgbClr val="FFFFFF"/>
                </a:solidFill>
              </a:rPr>
              <a:t> – for all your guidance and commitment </a:t>
            </a:r>
          </a:p>
          <a:p>
            <a:pPr marL="285750" indent="-228600">
              <a:lnSpc>
                <a:spcPct val="130000"/>
              </a:lnSpc>
              <a:spcAft>
                <a:spcPts val="600"/>
              </a:spcAft>
              <a:buFont typeface="Neue Haas Grotesk Text Pro" panose="020B0504020202020204" pitchFamily="34" charset="0"/>
              <a:buChar char="-"/>
            </a:pPr>
            <a:r>
              <a:rPr lang="en-US" dirty="0">
                <a:solidFill>
                  <a:srgbClr val="FFFFFF"/>
                </a:solidFill>
              </a:rPr>
              <a:t>My wonderful class</a:t>
            </a:r>
          </a:p>
        </p:txBody>
      </p:sp>
      <p:pic>
        <p:nvPicPr>
          <p:cNvPr id="6" name="Picture 2" descr="Data Science vs. Big Data vs. Data Analytics">
            <a:extLst>
              <a:ext uri="{FF2B5EF4-FFF2-40B4-BE49-F238E27FC236}">
                <a16:creationId xmlns:a16="http://schemas.microsoft.com/office/drawing/2014/main" id="{88C2A09B-69B9-1D63-E325-C23AA5904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023" y="2895491"/>
            <a:ext cx="53848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385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A3B168A7-66FE-4359-9866-CBB841A7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0D3475-6400-B438-F019-C3F0EEE09C0B}"/>
              </a:ext>
            </a:extLst>
          </p:cNvPr>
          <p:cNvSpPr>
            <a:spLocks noGrp="1"/>
          </p:cNvSpPr>
          <p:nvPr>
            <p:ph type="title"/>
          </p:nvPr>
        </p:nvSpPr>
        <p:spPr>
          <a:xfrm>
            <a:off x="1091204" y="1091868"/>
            <a:ext cx="4147804" cy="2042160"/>
          </a:xfrm>
        </p:spPr>
        <p:txBody>
          <a:bodyPr>
            <a:normAutofit/>
          </a:bodyPr>
          <a:lstStyle/>
          <a:p>
            <a:r>
              <a:rPr lang="en-US" sz="4000"/>
              <a:t>What is OSEL</a:t>
            </a:r>
          </a:p>
        </p:txBody>
      </p:sp>
      <p:cxnSp>
        <p:nvCxnSpPr>
          <p:cNvPr id="6153" name="Straight Connector 6152">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800" y="1186344"/>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7F3621-E79A-97A4-4C1A-6E346BEAC9AE}"/>
              </a:ext>
            </a:extLst>
          </p:cNvPr>
          <p:cNvSpPr>
            <a:spLocks noGrp="1"/>
          </p:cNvSpPr>
          <p:nvPr>
            <p:ph idx="1"/>
          </p:nvPr>
        </p:nvSpPr>
        <p:spPr>
          <a:xfrm>
            <a:off x="1120232" y="2273301"/>
            <a:ext cx="4147804" cy="3897498"/>
          </a:xfrm>
        </p:spPr>
        <p:txBody>
          <a:bodyPr>
            <a:normAutofit fontScale="92500" lnSpcReduction="10000"/>
          </a:bodyPr>
          <a:lstStyle/>
          <a:p>
            <a:pPr>
              <a:lnSpc>
                <a:spcPct val="120000"/>
              </a:lnSpc>
            </a:pPr>
            <a:r>
              <a:rPr lang="en-US" sz="1400" dirty="0"/>
              <a:t>The Front Office is a crucial part of OSEL providing strategic guidance and support for regulatory research.</a:t>
            </a:r>
          </a:p>
          <a:p>
            <a:pPr>
              <a:lnSpc>
                <a:spcPct val="120000"/>
              </a:lnSpc>
            </a:pPr>
            <a:endParaRPr lang="en-US" sz="1400" dirty="0"/>
          </a:p>
          <a:p>
            <a:pPr>
              <a:lnSpc>
                <a:spcPct val="120000"/>
              </a:lnSpc>
            </a:pPr>
            <a:r>
              <a:rPr lang="en-US" sz="1400" dirty="0"/>
              <a:t>OSEL has four technological divisions covering around twenty different fields of research program topics.</a:t>
            </a:r>
          </a:p>
          <a:p>
            <a:pPr>
              <a:lnSpc>
                <a:spcPct val="120000"/>
              </a:lnSpc>
            </a:pPr>
            <a:r>
              <a:rPr lang="en-US" sz="1400" dirty="0"/>
              <a:t>Applied Mechanics Division (DAM)</a:t>
            </a:r>
          </a:p>
          <a:p>
            <a:pPr>
              <a:lnSpc>
                <a:spcPct val="120000"/>
              </a:lnSpc>
            </a:pPr>
            <a:r>
              <a:rPr lang="en-US" sz="1400" dirty="0"/>
              <a:t>Biomedical Physics Division (DBP)</a:t>
            </a:r>
          </a:p>
          <a:p>
            <a:pPr>
              <a:lnSpc>
                <a:spcPct val="120000"/>
              </a:lnSpc>
            </a:pPr>
            <a:r>
              <a:rPr lang="en-US" sz="1400" dirty="0"/>
              <a:t>Division of Materials Science, Chemistry, and Biology (DBCMS)</a:t>
            </a:r>
          </a:p>
          <a:p>
            <a:pPr>
              <a:lnSpc>
                <a:spcPct val="120000"/>
              </a:lnSpc>
            </a:pPr>
            <a:r>
              <a:rPr lang="en-US" sz="1400" dirty="0"/>
              <a:t>Division of Software Reliability, Imaging, and Diagnostics (DIDSR)</a:t>
            </a:r>
          </a:p>
          <a:p>
            <a:pPr>
              <a:lnSpc>
                <a:spcPct val="120000"/>
              </a:lnSpc>
            </a:pPr>
            <a:endParaRPr lang="en-US" sz="1000" dirty="0"/>
          </a:p>
        </p:txBody>
      </p:sp>
      <p:pic>
        <p:nvPicPr>
          <p:cNvPr id="6146" name="Picture 2" descr="FDA Workshops – MD PnP">
            <a:extLst>
              <a:ext uri="{FF2B5EF4-FFF2-40B4-BE49-F238E27FC236}">
                <a16:creationId xmlns:a16="http://schemas.microsoft.com/office/drawing/2014/main" id="{23DAE629-1A6E-058D-6DEC-42B8497D2A6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70438" y="114300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313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A6A2E0-18A1-4B22-8F61-5E162B674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685182-FF81-5E41-04AC-79E58479E782}"/>
              </a:ext>
            </a:extLst>
          </p:cNvPr>
          <p:cNvSpPr>
            <a:spLocks noGrp="1"/>
          </p:cNvSpPr>
          <p:nvPr>
            <p:ph type="title"/>
          </p:nvPr>
        </p:nvSpPr>
        <p:spPr>
          <a:xfrm>
            <a:off x="1088136" y="1090244"/>
            <a:ext cx="3763693" cy="2338756"/>
          </a:xfrm>
        </p:spPr>
        <p:txBody>
          <a:bodyPr anchor="t">
            <a:normAutofit/>
          </a:bodyPr>
          <a:lstStyle/>
          <a:p>
            <a:r>
              <a:rPr lang="en-US" sz="4000" dirty="0"/>
              <a:t>DATA MINING EFFORT </a:t>
            </a:r>
          </a:p>
        </p:txBody>
      </p:sp>
      <p:cxnSp>
        <p:nvCxnSpPr>
          <p:cNvPr id="11" name="Straight Connector 10">
            <a:extLst>
              <a:ext uri="{FF2B5EF4-FFF2-40B4-BE49-F238E27FC236}">
                <a16:creationId xmlns:a16="http://schemas.microsoft.com/office/drawing/2014/main" id="{8F5909CB-6CD3-45DF-9920-8D81824854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7244"/>
            <a:ext cx="804195" cy="0"/>
          </a:xfrm>
          <a:prstGeom prst="line">
            <a:avLst/>
          </a:prstGeom>
          <a:ln w="825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E3267FE-1E53-EDAF-4C1D-82B3A1D00ACF}"/>
              </a:ext>
            </a:extLst>
          </p:cNvPr>
          <p:cNvGraphicFramePr>
            <a:graphicFrameLocks noGrp="1"/>
          </p:cNvGraphicFramePr>
          <p:nvPr>
            <p:ph idx="1"/>
            <p:extLst>
              <p:ext uri="{D42A27DB-BD31-4B8C-83A1-F6EECF244321}">
                <p14:modId xmlns:p14="http://schemas.microsoft.com/office/powerpoint/2010/main" val="51632148"/>
              </p:ext>
            </p:extLst>
          </p:nvPr>
        </p:nvGraphicFramePr>
        <p:xfrm>
          <a:off x="5524499" y="1006573"/>
          <a:ext cx="5800913" cy="48072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170" name="Picture 2" descr="Understand Text Mining Using No Code Tool Orange - Analytics Vidhya">
            <a:extLst>
              <a:ext uri="{FF2B5EF4-FFF2-40B4-BE49-F238E27FC236}">
                <a16:creationId xmlns:a16="http://schemas.microsoft.com/office/drawing/2014/main" id="{6F3CF70A-3D86-E16D-55DF-25A290395B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369" y="2579885"/>
            <a:ext cx="4399460" cy="288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9434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3B168A7-66FE-4359-9866-CBB841A7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BD74E1-FFA8-19D6-1775-D876FC75F1A1}"/>
              </a:ext>
            </a:extLst>
          </p:cNvPr>
          <p:cNvSpPr>
            <a:spLocks noGrp="1"/>
          </p:cNvSpPr>
          <p:nvPr>
            <p:ph type="title"/>
          </p:nvPr>
        </p:nvSpPr>
        <p:spPr>
          <a:xfrm>
            <a:off x="1091204" y="1091868"/>
            <a:ext cx="4147804" cy="2042160"/>
          </a:xfrm>
        </p:spPr>
        <p:txBody>
          <a:bodyPr>
            <a:normAutofit/>
          </a:bodyPr>
          <a:lstStyle/>
          <a:p>
            <a:r>
              <a:rPr lang="en-US" sz="4000"/>
              <a:t>What is Web scraping?</a:t>
            </a:r>
          </a:p>
        </p:txBody>
      </p:sp>
      <p:cxnSp>
        <p:nvCxnSpPr>
          <p:cNvPr id="18" name="Straight Connector 17">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800" y="1186344"/>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D774D557-CCF3-085C-D917-E3B80CD25004}"/>
              </a:ext>
            </a:extLst>
          </p:cNvPr>
          <p:cNvSpPr>
            <a:spLocks noGrp="1"/>
          </p:cNvSpPr>
          <p:nvPr>
            <p:ph idx="1"/>
          </p:nvPr>
        </p:nvSpPr>
        <p:spPr>
          <a:xfrm>
            <a:off x="846310" y="2430055"/>
            <a:ext cx="4147804" cy="2966043"/>
          </a:xfrm>
        </p:spPr>
        <p:txBody>
          <a:bodyPr>
            <a:normAutofit fontScale="92500" lnSpcReduction="10000"/>
          </a:bodyPr>
          <a:lstStyle/>
          <a:p>
            <a:r>
              <a:rPr lang="en-US" dirty="0"/>
              <a:t>Web scraping is when you use a computer program to automatically extract information from websites</a:t>
            </a:r>
          </a:p>
          <a:p>
            <a:r>
              <a:rPr lang="en-US" dirty="0"/>
              <a:t>I used the PubMed data base to scrape any publications off the internet listed under the affiliation of OSEL</a:t>
            </a:r>
          </a:p>
          <a:p>
            <a:r>
              <a:rPr lang="en-US" dirty="0"/>
              <a:t>The results were stored in a dataset</a:t>
            </a:r>
          </a:p>
        </p:txBody>
      </p:sp>
      <p:pic>
        <p:nvPicPr>
          <p:cNvPr id="11" name="Content Placeholder 4" descr="A screenshot of a computer&#10;&#10;Description automatically generated">
            <a:extLst>
              <a:ext uri="{FF2B5EF4-FFF2-40B4-BE49-F238E27FC236}">
                <a16:creationId xmlns:a16="http://schemas.microsoft.com/office/drawing/2014/main" id="{1FC1A1F9-B8A3-D33E-824A-2417DAF44335}"/>
              </a:ext>
            </a:extLst>
          </p:cNvPr>
          <p:cNvPicPr>
            <a:picLocks noChangeAspect="1"/>
          </p:cNvPicPr>
          <p:nvPr/>
        </p:nvPicPr>
        <p:blipFill>
          <a:blip r:embed="rId2"/>
          <a:stretch>
            <a:fillRect/>
          </a:stretch>
        </p:blipFill>
        <p:spPr>
          <a:xfrm>
            <a:off x="5538817" y="1186344"/>
            <a:ext cx="5492377" cy="3171846"/>
          </a:xfrm>
          <a:prstGeom prst="rect">
            <a:avLst/>
          </a:prstGeom>
        </p:spPr>
      </p:pic>
    </p:spTree>
    <p:extLst>
      <p:ext uri="{BB962C8B-B14F-4D97-AF65-F5344CB8AC3E}">
        <p14:creationId xmlns:p14="http://schemas.microsoft.com/office/powerpoint/2010/main" val="37340306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Rectangle 4115">
            <a:extLst>
              <a:ext uri="{FF2B5EF4-FFF2-40B4-BE49-F238E27FC236}">
                <a16:creationId xmlns:a16="http://schemas.microsoft.com/office/drawing/2014/main" id="{E0B51387-DF62-4500-88D6-AEF5409C4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8" name="Rectangle 4117">
            <a:extLst>
              <a:ext uri="{FF2B5EF4-FFF2-40B4-BE49-F238E27FC236}">
                <a16:creationId xmlns:a16="http://schemas.microsoft.com/office/drawing/2014/main" id="{1A67FB93-E092-450C-8675-960F10D5C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F8C2E5FA-4CC4-94DB-F093-E40A5EC50083}"/>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t="7037" b="16171"/>
          <a:stretch/>
        </p:blipFill>
        <p:spPr bwMode="auto">
          <a:xfrm>
            <a:off x="21356" y="10644"/>
            <a:ext cx="12191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AEDEF4-E241-0F49-0451-0E700C87412A}"/>
              </a:ext>
            </a:extLst>
          </p:cNvPr>
          <p:cNvSpPr>
            <a:spLocks noGrp="1"/>
          </p:cNvSpPr>
          <p:nvPr>
            <p:ph type="title"/>
          </p:nvPr>
        </p:nvSpPr>
        <p:spPr>
          <a:xfrm>
            <a:off x="1088136" y="1066110"/>
            <a:ext cx="5625342" cy="4630055"/>
          </a:xfrm>
        </p:spPr>
        <p:txBody>
          <a:bodyPr>
            <a:normAutofit/>
          </a:bodyPr>
          <a:lstStyle/>
          <a:p>
            <a:r>
              <a:rPr lang="en-US" sz="6000" dirty="0">
                <a:solidFill>
                  <a:srgbClr val="FFFFFF"/>
                </a:solidFill>
              </a:rPr>
              <a:t>Goals of this Project</a:t>
            </a:r>
          </a:p>
        </p:txBody>
      </p:sp>
      <p:cxnSp>
        <p:nvCxnSpPr>
          <p:cNvPr id="4120" name="Straight Connector 4119">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3881"/>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ED7F28D7-5794-5E8A-1438-4473A89B431A}"/>
              </a:ext>
            </a:extLst>
          </p:cNvPr>
          <p:cNvSpPr>
            <a:spLocks noGrp="1"/>
          </p:cNvSpPr>
          <p:nvPr>
            <p:ph idx="1"/>
          </p:nvPr>
        </p:nvSpPr>
        <p:spPr>
          <a:xfrm>
            <a:off x="5255623" y="2035283"/>
            <a:ext cx="5625342" cy="4241799"/>
          </a:xfrm>
        </p:spPr>
        <p:txBody>
          <a:bodyPr>
            <a:normAutofit/>
          </a:bodyPr>
          <a:lstStyle/>
          <a:p>
            <a:pPr>
              <a:lnSpc>
                <a:spcPct val="120000"/>
              </a:lnSpc>
            </a:pPr>
            <a:endParaRPr lang="en-US" sz="1500" dirty="0">
              <a:solidFill>
                <a:srgbClr val="FFFFFF"/>
              </a:solidFill>
              <a:ea typeface="+mn-lt"/>
              <a:cs typeface="+mn-lt"/>
            </a:endParaRPr>
          </a:p>
          <a:p>
            <a:pPr marL="0" indent="0">
              <a:lnSpc>
                <a:spcPct val="120000"/>
              </a:lnSpc>
              <a:buNone/>
            </a:pPr>
            <a:r>
              <a:rPr lang="en-US" sz="1500" dirty="0">
                <a:solidFill>
                  <a:srgbClr val="FFFFFF"/>
                </a:solidFill>
                <a:ea typeface="+mn-lt"/>
                <a:cs typeface="+mn-lt"/>
              </a:rPr>
              <a:t>Promote OSEL work within the center, and strengthen ties with other groups </a:t>
            </a:r>
            <a:r>
              <a:rPr lang="en-US" sz="1500" dirty="0">
                <a:solidFill>
                  <a:srgbClr val="FFFFFF"/>
                </a:solidFill>
                <a:ea typeface="+mn-lt"/>
                <a:cs typeface="Calibri"/>
              </a:rPr>
              <a:t>by </a:t>
            </a:r>
            <a:r>
              <a:rPr lang="en-US" sz="1500" b="0" i="0" dirty="0">
                <a:solidFill>
                  <a:srgbClr val="FFFFFF"/>
                </a:solidFill>
                <a:effectLst/>
              </a:rPr>
              <a:t>measuring the productivity of regulatory research performed under OSEL</a:t>
            </a:r>
          </a:p>
          <a:p>
            <a:pPr marL="0" indent="0">
              <a:lnSpc>
                <a:spcPct val="120000"/>
              </a:lnSpc>
              <a:buNone/>
            </a:pPr>
            <a:endParaRPr lang="en-US" sz="1500" dirty="0">
              <a:solidFill>
                <a:srgbClr val="FFFFFF"/>
              </a:solidFill>
            </a:endParaRPr>
          </a:p>
          <a:p>
            <a:pPr>
              <a:lnSpc>
                <a:spcPct val="120000"/>
              </a:lnSpc>
              <a:buFont typeface="Arial" panose="020B0604020202020204" pitchFamily="34" charset="0"/>
              <a:buChar char="•"/>
            </a:pPr>
            <a:r>
              <a:rPr lang="en-US" sz="1500" dirty="0">
                <a:solidFill>
                  <a:srgbClr val="FFFFFF"/>
                </a:solidFill>
              </a:rPr>
              <a:t>A</a:t>
            </a:r>
            <a:r>
              <a:rPr lang="en-US" sz="1500" b="0" i="0" dirty="0">
                <a:solidFill>
                  <a:srgbClr val="FFFFFF"/>
                </a:solidFill>
                <a:effectLst/>
              </a:rPr>
              <a:t>ssess collaboration by analyzing the number of authors per publication.</a:t>
            </a:r>
          </a:p>
          <a:p>
            <a:pPr>
              <a:lnSpc>
                <a:spcPct val="120000"/>
              </a:lnSpc>
              <a:buFont typeface="Arial" panose="020B0604020202020204" pitchFamily="34" charset="0"/>
              <a:buChar char="•"/>
            </a:pPr>
            <a:r>
              <a:rPr lang="en-US" sz="1500" b="0" i="0" dirty="0">
                <a:solidFill>
                  <a:srgbClr val="FFFFFF"/>
                </a:solidFill>
                <a:effectLst/>
              </a:rPr>
              <a:t>Assess productivi</a:t>
            </a:r>
            <a:r>
              <a:rPr lang="en-US" sz="1500" dirty="0">
                <a:solidFill>
                  <a:srgbClr val="FFFFFF"/>
                </a:solidFill>
              </a:rPr>
              <a:t>ty – which program is more productive</a:t>
            </a:r>
          </a:p>
          <a:p>
            <a:pPr>
              <a:lnSpc>
                <a:spcPct val="120000"/>
              </a:lnSpc>
              <a:buFont typeface="Arial" panose="020B0604020202020204" pitchFamily="34" charset="0"/>
              <a:buChar char="•"/>
            </a:pPr>
            <a:r>
              <a:rPr lang="en-US" sz="1500" dirty="0">
                <a:solidFill>
                  <a:srgbClr val="FFFFFF"/>
                </a:solidFill>
              </a:rPr>
              <a:t>I</a:t>
            </a:r>
            <a:r>
              <a:rPr lang="en-US" sz="1500" b="0" i="0" dirty="0">
                <a:solidFill>
                  <a:srgbClr val="FFFFFF"/>
                </a:solidFill>
                <a:effectLst/>
              </a:rPr>
              <a:t>dentify the authors and evaluate their impacts on divisions and programs within OSEL.</a:t>
            </a:r>
          </a:p>
        </p:txBody>
      </p:sp>
    </p:spTree>
    <p:extLst>
      <p:ext uri="{BB962C8B-B14F-4D97-AF65-F5344CB8AC3E}">
        <p14:creationId xmlns:p14="http://schemas.microsoft.com/office/powerpoint/2010/main" val="24384500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BAB60E1-3066-43D0-BDD2-96DC8AC58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67FB93-E092-450C-8675-960F10D5C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Abstract dark blue squares pattern background subtle lattice. Luxury style  trellis. Repeat geometric gr… | Background patterns, Brick pattern wallpaper,  Blue square">
            <a:extLst>
              <a:ext uri="{FF2B5EF4-FFF2-40B4-BE49-F238E27FC236}">
                <a16:creationId xmlns:a16="http://schemas.microsoft.com/office/drawing/2014/main" id="{B1F5B2B5-1824-1C7B-918C-A72DE106EC07}"/>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t="7037" b="16171"/>
          <a:stretch/>
        </p:blipFill>
        <p:spPr bwMode="auto">
          <a:xfrm>
            <a:off x="0" y="0"/>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8EE648-0278-03CA-08B2-D9AA5DD8AAF3}"/>
              </a:ext>
            </a:extLst>
          </p:cNvPr>
          <p:cNvSpPr>
            <a:spLocks noGrp="1"/>
          </p:cNvSpPr>
          <p:nvPr>
            <p:ph type="title"/>
          </p:nvPr>
        </p:nvSpPr>
        <p:spPr>
          <a:xfrm>
            <a:off x="1088136" y="1069848"/>
            <a:ext cx="10084271" cy="1820488"/>
          </a:xfrm>
        </p:spPr>
        <p:txBody>
          <a:bodyPr>
            <a:normAutofit/>
          </a:bodyPr>
          <a:lstStyle/>
          <a:p>
            <a:r>
              <a:rPr lang="en-US" sz="6000" dirty="0">
                <a:solidFill>
                  <a:srgbClr val="FFFFFF"/>
                </a:solidFill>
              </a:rPr>
              <a:t>My Data Set</a:t>
            </a:r>
          </a:p>
        </p:txBody>
      </p:sp>
      <p:cxnSp>
        <p:nvCxnSpPr>
          <p:cNvPr id="13" name="Straight Connector 12">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3881"/>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A39640-D602-2EF7-3063-A2880483EDB7}"/>
              </a:ext>
            </a:extLst>
          </p:cNvPr>
          <p:cNvSpPr>
            <a:spLocks noGrp="1"/>
          </p:cNvSpPr>
          <p:nvPr>
            <p:ph idx="1"/>
          </p:nvPr>
        </p:nvSpPr>
        <p:spPr>
          <a:xfrm>
            <a:off x="1019593" y="2671097"/>
            <a:ext cx="3695700" cy="2949676"/>
          </a:xfrm>
        </p:spPr>
        <p:txBody>
          <a:bodyPr anchor="b">
            <a:normAutofit fontScale="92500"/>
          </a:bodyPr>
          <a:lstStyle/>
          <a:p>
            <a:pPr>
              <a:buFont typeface="Courier New" panose="02070309020205020404" pitchFamily="49" charset="0"/>
              <a:buChar char="o"/>
            </a:pPr>
            <a:r>
              <a:rPr lang="en-US" sz="1700" dirty="0">
                <a:solidFill>
                  <a:srgbClr val="FFFFFF"/>
                </a:solidFill>
              </a:rPr>
              <a:t>Data provided it to me by the FDA </a:t>
            </a:r>
          </a:p>
          <a:p>
            <a:pPr>
              <a:buFont typeface="Courier New" panose="02070309020205020404" pitchFamily="49" charset="0"/>
              <a:buChar char="o"/>
            </a:pPr>
            <a:r>
              <a:rPr lang="en-US" sz="1700" dirty="0">
                <a:solidFill>
                  <a:srgbClr val="FFFFFF"/>
                </a:solidFill>
              </a:rPr>
              <a:t>Data scraped under:</a:t>
            </a:r>
          </a:p>
          <a:p>
            <a:pPr lvl="1">
              <a:buFont typeface="Courier New" panose="02070309020205020404" pitchFamily="49" charset="0"/>
              <a:buChar char="o"/>
            </a:pPr>
            <a:r>
              <a:rPr lang="en-US" sz="1700" dirty="0">
                <a:solidFill>
                  <a:srgbClr val="FFFFFF"/>
                </a:solidFill>
              </a:rPr>
              <a:t>OSEL</a:t>
            </a:r>
          </a:p>
          <a:p>
            <a:pPr lvl="1">
              <a:buFont typeface="Courier New" panose="02070309020205020404" pitchFamily="49" charset="0"/>
              <a:buChar char="o"/>
            </a:pPr>
            <a:r>
              <a:rPr lang="en-US" sz="1700" dirty="0">
                <a:solidFill>
                  <a:srgbClr val="FFFFFF"/>
                </a:solidFill>
              </a:rPr>
              <a:t>DAM</a:t>
            </a:r>
          </a:p>
          <a:p>
            <a:pPr lvl="1">
              <a:buFont typeface="Courier New" panose="02070309020205020404" pitchFamily="49" charset="0"/>
              <a:buChar char="o"/>
            </a:pPr>
            <a:r>
              <a:rPr lang="en-US" sz="1700" dirty="0">
                <a:solidFill>
                  <a:srgbClr val="FFFFFF"/>
                </a:solidFill>
              </a:rPr>
              <a:t>DBP</a:t>
            </a:r>
          </a:p>
          <a:p>
            <a:pPr lvl="1">
              <a:buFont typeface="Courier New" panose="02070309020205020404" pitchFamily="49" charset="0"/>
              <a:buChar char="o"/>
            </a:pPr>
            <a:r>
              <a:rPr lang="en-US" sz="1700" dirty="0">
                <a:solidFill>
                  <a:srgbClr val="FFFFFF"/>
                </a:solidFill>
              </a:rPr>
              <a:t>DIDSR</a:t>
            </a:r>
          </a:p>
          <a:p>
            <a:pPr lvl="1">
              <a:buFont typeface="Courier New" panose="02070309020205020404" pitchFamily="49" charset="0"/>
              <a:buChar char="o"/>
            </a:pPr>
            <a:r>
              <a:rPr lang="en-US" sz="1700" dirty="0">
                <a:solidFill>
                  <a:srgbClr val="FFFFFF"/>
                </a:solidFill>
              </a:rPr>
              <a:t>DBCMS</a:t>
            </a:r>
          </a:p>
          <a:p>
            <a:pPr lvl="1">
              <a:buFont typeface="Courier New" panose="02070309020205020404" pitchFamily="49" charset="0"/>
              <a:buChar char="o"/>
            </a:pPr>
            <a:endParaRPr lang="en-US" sz="1700" dirty="0">
              <a:solidFill>
                <a:srgbClr val="FFFFFF"/>
              </a:solidFill>
            </a:endParaRPr>
          </a:p>
        </p:txBody>
      </p:sp>
      <p:sp>
        <p:nvSpPr>
          <p:cNvPr id="5" name="TextBox 4">
            <a:extLst>
              <a:ext uri="{FF2B5EF4-FFF2-40B4-BE49-F238E27FC236}">
                <a16:creationId xmlns:a16="http://schemas.microsoft.com/office/drawing/2014/main" id="{AED8303A-7D5B-C1CB-7B74-071D0BE87DE6}"/>
              </a:ext>
            </a:extLst>
          </p:cNvPr>
          <p:cNvSpPr txBox="1"/>
          <p:nvPr/>
        </p:nvSpPr>
        <p:spPr>
          <a:xfrm>
            <a:off x="5956300" y="2336339"/>
            <a:ext cx="3594100" cy="3139321"/>
          </a:xfrm>
          <a:prstGeom prst="rect">
            <a:avLst/>
          </a:prstGeom>
          <a:noFill/>
        </p:spPr>
        <p:txBody>
          <a:bodyPr wrap="square" rtlCol="0">
            <a:spAutoFit/>
          </a:bodyPr>
          <a:lstStyle/>
          <a:p>
            <a:r>
              <a:rPr lang="en-US" dirty="0">
                <a:solidFill>
                  <a:schemeClr val="bg1"/>
                </a:solidFill>
              </a:rPr>
              <a:t>Quality of data: The data has about 1000 observations with a total of 15 variables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Tools used – </a:t>
            </a:r>
            <a:r>
              <a:rPr lang="en-US" dirty="0" err="1">
                <a:solidFill>
                  <a:schemeClr val="bg1"/>
                </a:solidFill>
              </a:rPr>
              <a:t>beautifulsoup</a:t>
            </a:r>
            <a:r>
              <a:rPr lang="en-US" dirty="0">
                <a:solidFill>
                  <a:schemeClr val="bg1"/>
                </a:solidFill>
              </a:rPr>
              <a:t> library </a:t>
            </a:r>
            <a:r>
              <a:rPr lang="en-US">
                <a:solidFill>
                  <a:schemeClr val="bg1"/>
                </a:solidFill>
              </a:rPr>
              <a:t>for web scraping </a:t>
            </a:r>
            <a:r>
              <a:rPr lang="en-US" dirty="0">
                <a:solidFill>
                  <a:schemeClr val="bg1"/>
                </a:solidFill>
              </a:rPr>
              <a:t>and Python programming</a:t>
            </a:r>
          </a:p>
        </p:txBody>
      </p:sp>
    </p:spTree>
    <p:extLst>
      <p:ext uri="{BB962C8B-B14F-4D97-AF65-F5344CB8AC3E}">
        <p14:creationId xmlns:p14="http://schemas.microsoft.com/office/powerpoint/2010/main" val="18593484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28991-3B2E-741D-137C-FE16C4C56E4B}"/>
              </a:ext>
            </a:extLst>
          </p:cNvPr>
          <p:cNvSpPr>
            <a:spLocks noGrp="1"/>
          </p:cNvSpPr>
          <p:nvPr>
            <p:ph type="title"/>
          </p:nvPr>
        </p:nvSpPr>
        <p:spPr/>
        <p:txBody>
          <a:bodyPr/>
          <a:lstStyle/>
          <a:p>
            <a:r>
              <a:rPr lang="en-US" dirty="0"/>
              <a:t>Data Wrangling and Cleaning </a:t>
            </a:r>
          </a:p>
        </p:txBody>
      </p:sp>
      <p:graphicFrame>
        <p:nvGraphicFramePr>
          <p:cNvPr id="5" name="Content Placeholder 2">
            <a:extLst>
              <a:ext uri="{FF2B5EF4-FFF2-40B4-BE49-F238E27FC236}">
                <a16:creationId xmlns:a16="http://schemas.microsoft.com/office/drawing/2014/main" id="{E6630E89-E10A-66D0-F3D0-D02F3F163A61}"/>
              </a:ext>
            </a:extLst>
          </p:cNvPr>
          <p:cNvGraphicFramePr>
            <a:graphicFrameLocks noGrp="1"/>
          </p:cNvGraphicFramePr>
          <p:nvPr>
            <p:ph idx="1"/>
            <p:extLst>
              <p:ext uri="{D42A27DB-BD31-4B8C-83A1-F6EECF244321}">
                <p14:modId xmlns:p14="http://schemas.microsoft.com/office/powerpoint/2010/main" val="3635091627"/>
              </p:ext>
            </p:extLst>
          </p:nvPr>
        </p:nvGraphicFramePr>
        <p:xfrm>
          <a:off x="1088136" y="2447778"/>
          <a:ext cx="9922764" cy="3838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42736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BjornVTI">
  <a:themeElements>
    <a:clrScheme name="Bjorn">
      <a:dk1>
        <a:sysClr val="windowText" lastClr="000000"/>
      </a:dk1>
      <a:lt1>
        <a:sysClr val="window" lastClr="FFFFFF"/>
      </a:lt1>
      <a:dk2>
        <a:srgbClr val="252747"/>
      </a:dk2>
      <a:lt2>
        <a:srgbClr val="ECE4E9"/>
      </a:lt2>
      <a:accent1>
        <a:srgbClr val="736EB6"/>
      </a:accent1>
      <a:accent2>
        <a:srgbClr val="AB5991"/>
      </a:accent2>
      <a:accent3>
        <a:srgbClr val="AC9F39"/>
      </a:accent3>
      <a:accent4>
        <a:srgbClr val="756029"/>
      </a:accent4>
      <a:accent5>
        <a:srgbClr val="E87850"/>
      </a:accent5>
      <a:accent6>
        <a:srgbClr val="C6922A"/>
      </a:accent6>
      <a:hlink>
        <a:srgbClr val="736EB6"/>
      </a:hlink>
      <a:folHlink>
        <a:srgbClr val="AB5991"/>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1275</TotalTime>
  <Words>1245</Words>
  <Application>Microsoft Macintosh PowerPoint</Application>
  <PresentationFormat>Widescreen</PresentationFormat>
  <Paragraphs>132</Paragraphs>
  <Slides>30</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Courier New</vt:lpstr>
      <vt:lpstr>Neue Haas Grotesk Text Pro</vt:lpstr>
      <vt:lpstr>Wingdings</vt:lpstr>
      <vt:lpstr>BjornVTI</vt:lpstr>
      <vt:lpstr>CapStone Project</vt:lpstr>
      <vt:lpstr>For my capstone project, I had the privilege of working with the United States Food and Drug Administration (FDA) to gather and analyze publications produced under their office. The objective was to assess the productivity across the FDA's various divisions and programs. </vt:lpstr>
      <vt:lpstr>Let me introduce you to our FDA world</vt:lpstr>
      <vt:lpstr>What is OSEL</vt:lpstr>
      <vt:lpstr>DATA MINING EFFORT </vt:lpstr>
      <vt:lpstr>What is Web scraping?</vt:lpstr>
      <vt:lpstr>Goals of this Project</vt:lpstr>
      <vt:lpstr>My Data Set</vt:lpstr>
      <vt:lpstr>Data Wrangling and Cleaning </vt:lpstr>
      <vt:lpstr>Exploratory Data Analysis</vt:lpstr>
      <vt:lpstr>Word Cloud Of Publication Titles</vt:lpstr>
      <vt:lpstr>Publication Counts Over Time</vt:lpstr>
      <vt:lpstr>Publication count per division</vt:lpstr>
      <vt:lpstr>Number Of Authors Per Division</vt:lpstr>
      <vt:lpstr>Publication Count Per Program</vt:lpstr>
      <vt:lpstr>Total Number Of Authors Per Program </vt:lpstr>
      <vt:lpstr>Total Number of Authors Per Program</vt:lpstr>
      <vt:lpstr>Measure productivity by assessing collaboration by analyzing the number of authors per publication In both divisions and programs.  </vt:lpstr>
      <vt:lpstr>PUBLICATIONS VS NUMBER OF AUTHORS PER DIVISION</vt:lpstr>
      <vt:lpstr>Total Number of Authors Per Division Over Time</vt:lpstr>
      <vt:lpstr>Anova test – significance of average number of authors per publication in each division</vt:lpstr>
      <vt:lpstr>Let's look at the productivity of the  programs in OSEL</vt:lpstr>
      <vt:lpstr>Top 6 Programs Over Time</vt:lpstr>
      <vt:lpstr>Total Number of Authors per Program Over Time</vt:lpstr>
      <vt:lpstr>Number of Authors Per Program Over Time – Digital Pathology Strike</vt:lpstr>
      <vt:lpstr>Post Market Signal Response</vt:lpstr>
      <vt:lpstr>Anova Test: significance of average number of authors per publication in each Program</vt:lpstr>
      <vt:lpstr>Confirms Collaboration Which Could Be a Factor For More Publications</vt:lpstr>
      <vt:lpstr>CONCLUSION – Data Product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Shahmalak, Lulua</dc:creator>
  <cp:lastModifiedBy>Shahmalak, Lulua</cp:lastModifiedBy>
  <cp:revision>8</cp:revision>
  <dcterms:created xsi:type="dcterms:W3CDTF">2023-12-06T13:53:33Z</dcterms:created>
  <dcterms:modified xsi:type="dcterms:W3CDTF">2023-12-13T23:44:35Z</dcterms:modified>
</cp:coreProperties>
</file>